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8"/>
  </p:notesMasterIdLst>
  <p:handoutMasterIdLst>
    <p:handoutMasterId r:id="rId49"/>
  </p:handoutMasterIdLst>
  <p:sldIdLst>
    <p:sldId id="299" r:id="rId6"/>
    <p:sldId id="339" r:id="rId7"/>
    <p:sldId id="325" r:id="rId8"/>
    <p:sldId id="305" r:id="rId9"/>
    <p:sldId id="300" r:id="rId10"/>
    <p:sldId id="337" r:id="rId11"/>
    <p:sldId id="306" r:id="rId12"/>
    <p:sldId id="307" r:id="rId13"/>
    <p:sldId id="324" r:id="rId14"/>
    <p:sldId id="308" r:id="rId15"/>
    <p:sldId id="309" r:id="rId16"/>
    <p:sldId id="341" r:id="rId17"/>
    <p:sldId id="342" r:id="rId18"/>
    <p:sldId id="314" r:id="rId19"/>
    <p:sldId id="311" r:id="rId20"/>
    <p:sldId id="340" r:id="rId21"/>
    <p:sldId id="312" r:id="rId22"/>
    <p:sldId id="315" r:id="rId23"/>
    <p:sldId id="313" r:id="rId24"/>
    <p:sldId id="310" r:id="rId25"/>
    <p:sldId id="345" r:id="rId26"/>
    <p:sldId id="317" r:id="rId27"/>
    <p:sldId id="316" r:id="rId28"/>
    <p:sldId id="343" r:id="rId29"/>
    <p:sldId id="318" r:id="rId30"/>
    <p:sldId id="319" r:id="rId31"/>
    <p:sldId id="320" r:id="rId32"/>
    <p:sldId id="326" r:id="rId33"/>
    <p:sldId id="327" r:id="rId34"/>
    <p:sldId id="329" r:id="rId35"/>
    <p:sldId id="349" r:id="rId36"/>
    <p:sldId id="321" r:id="rId37"/>
    <p:sldId id="348" r:id="rId38"/>
    <p:sldId id="344" r:id="rId39"/>
    <p:sldId id="328" r:id="rId40"/>
    <p:sldId id="330" r:id="rId41"/>
    <p:sldId id="331" r:id="rId42"/>
    <p:sldId id="332" r:id="rId43"/>
    <p:sldId id="333" r:id="rId44"/>
    <p:sldId id="334" r:id="rId45"/>
    <p:sldId id="335" r:id="rId46"/>
    <p:sldId id="350" r:id="rId4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FBFBC-9254-431D-815D-1071D2F31BA4}" v="4" dt="2023-09-13T13:06:20.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McIntyre" userId="S::chloe.mcintyre@colchester.ac.uk::8a4f2e6a-44b4-4b9e-9436-b9ff5567866e" providerId="AD" clId="Web-{344B9B61-D657-4114-8C35-DF8C3265E5A1}"/>
    <pc:docChg chg="addSld delSld modSld sldOrd">
      <pc:chgData name="Chloe McIntyre" userId="S::chloe.mcintyre@colchester.ac.uk::8a4f2e6a-44b4-4b9e-9436-b9ff5567866e" providerId="AD" clId="Web-{344B9B61-D657-4114-8C35-DF8C3265E5A1}" dt="2023-09-05T10:42:03.667" v="216" actId="20577"/>
      <pc:docMkLst>
        <pc:docMk/>
      </pc:docMkLst>
      <pc:sldChg chg="modSp">
        <pc:chgData name="Chloe McIntyre" userId="S::chloe.mcintyre@colchester.ac.uk::8a4f2e6a-44b4-4b9e-9436-b9ff5567866e" providerId="AD" clId="Web-{344B9B61-D657-4114-8C35-DF8C3265E5A1}" dt="2023-09-05T10:41:57.386" v="214" actId="20577"/>
        <pc:sldMkLst>
          <pc:docMk/>
          <pc:sldMk cId="3343492678" sldId="300"/>
        </pc:sldMkLst>
        <pc:spChg chg="mod">
          <ac:chgData name="Chloe McIntyre" userId="S::chloe.mcintyre@colchester.ac.uk::8a4f2e6a-44b4-4b9e-9436-b9ff5567866e" providerId="AD" clId="Web-{344B9B61-D657-4114-8C35-DF8C3265E5A1}" dt="2023-09-05T10:41:57.386" v="214" actId="20577"/>
          <ac:spMkLst>
            <pc:docMk/>
            <pc:sldMk cId="3343492678" sldId="300"/>
            <ac:spMk id="4" creationId="{62D0FBAE-6E38-354B-63AE-1E8316BE7ACB}"/>
          </ac:spMkLst>
        </pc:spChg>
      </pc:sldChg>
      <pc:sldChg chg="delSp">
        <pc:chgData name="Chloe McIntyre" userId="S::chloe.mcintyre@colchester.ac.uk::8a4f2e6a-44b4-4b9e-9436-b9ff5567866e" providerId="AD" clId="Web-{344B9B61-D657-4114-8C35-DF8C3265E5A1}" dt="2023-09-05T10:19:28.710" v="5"/>
        <pc:sldMkLst>
          <pc:docMk/>
          <pc:sldMk cId="768384230" sldId="308"/>
        </pc:sldMkLst>
        <pc:spChg chg="del">
          <ac:chgData name="Chloe McIntyre" userId="S::chloe.mcintyre@colchester.ac.uk::8a4f2e6a-44b4-4b9e-9436-b9ff5567866e" providerId="AD" clId="Web-{344B9B61-D657-4114-8C35-DF8C3265E5A1}" dt="2023-09-05T10:19:28.710" v="5"/>
          <ac:spMkLst>
            <pc:docMk/>
            <pc:sldMk cId="768384230" sldId="308"/>
            <ac:spMk id="3" creationId="{AE1379C7-8FB4-8583-5F54-46A16354577E}"/>
          </ac:spMkLst>
        </pc:spChg>
      </pc:sldChg>
      <pc:sldChg chg="modSp">
        <pc:chgData name="Chloe McIntyre" userId="S::chloe.mcintyre@colchester.ac.uk::8a4f2e6a-44b4-4b9e-9436-b9ff5567866e" providerId="AD" clId="Web-{344B9B61-D657-4114-8C35-DF8C3265E5A1}" dt="2023-09-05T10:21:16.634" v="17"/>
        <pc:sldMkLst>
          <pc:docMk/>
          <pc:sldMk cId="958857916" sldId="313"/>
        </pc:sldMkLst>
        <pc:graphicFrameChg chg="mod modGraphic">
          <ac:chgData name="Chloe McIntyre" userId="S::chloe.mcintyre@colchester.ac.uk::8a4f2e6a-44b4-4b9e-9436-b9ff5567866e" providerId="AD" clId="Web-{344B9B61-D657-4114-8C35-DF8C3265E5A1}" dt="2023-09-05T10:21:16.634" v="17"/>
          <ac:graphicFrameMkLst>
            <pc:docMk/>
            <pc:sldMk cId="958857916" sldId="313"/>
            <ac:graphicFrameMk id="3" creationId="{3FFAB377-D438-1B1D-B908-CCB3BB94AB40}"/>
          </ac:graphicFrameMkLst>
        </pc:graphicFrameChg>
      </pc:sldChg>
      <pc:sldChg chg="ord">
        <pc:chgData name="Chloe McIntyre" userId="S::chloe.mcintyre@colchester.ac.uk::8a4f2e6a-44b4-4b9e-9436-b9ff5567866e" providerId="AD" clId="Web-{344B9B61-D657-4114-8C35-DF8C3265E5A1}" dt="2023-09-05T10:23:41.935" v="20"/>
        <pc:sldMkLst>
          <pc:docMk/>
          <pc:sldMk cId="3135810431" sldId="317"/>
        </pc:sldMkLst>
      </pc:sldChg>
      <pc:sldChg chg="addSp delSp modSp">
        <pc:chgData name="Chloe McIntyre" userId="S::chloe.mcintyre@colchester.ac.uk::8a4f2e6a-44b4-4b9e-9436-b9ff5567866e" providerId="AD" clId="Web-{344B9B61-D657-4114-8C35-DF8C3265E5A1}" dt="2023-09-05T10:35:45.704" v="165" actId="20577"/>
        <pc:sldMkLst>
          <pc:docMk/>
          <pc:sldMk cId="2926619007" sldId="321"/>
        </pc:sldMkLst>
        <pc:spChg chg="add del mod">
          <ac:chgData name="Chloe McIntyre" userId="S::chloe.mcintyre@colchester.ac.uk::8a4f2e6a-44b4-4b9e-9436-b9ff5567866e" providerId="AD" clId="Web-{344B9B61-D657-4114-8C35-DF8C3265E5A1}" dt="2023-09-05T10:35:45.704" v="165" actId="20577"/>
          <ac:spMkLst>
            <pc:docMk/>
            <pc:sldMk cId="2926619007" sldId="321"/>
            <ac:spMk id="3" creationId="{AE1379C7-8FB4-8583-5F54-46A16354577E}"/>
          </ac:spMkLst>
        </pc:spChg>
        <pc:spChg chg="add del mod">
          <ac:chgData name="Chloe McIntyre" userId="S::chloe.mcintyre@colchester.ac.uk::8a4f2e6a-44b4-4b9e-9436-b9ff5567866e" providerId="AD" clId="Web-{344B9B61-D657-4114-8C35-DF8C3265E5A1}" dt="2023-09-05T10:27:06.269" v="60"/>
          <ac:spMkLst>
            <pc:docMk/>
            <pc:sldMk cId="2926619007" sldId="321"/>
            <ac:spMk id="5" creationId="{9D91AEAD-96FF-4C24-F67F-58DCD1739ABA}"/>
          </ac:spMkLst>
        </pc:spChg>
      </pc:sldChg>
      <pc:sldChg chg="modSp">
        <pc:chgData name="Chloe McIntyre" userId="S::chloe.mcintyre@colchester.ac.uk::8a4f2e6a-44b4-4b9e-9436-b9ff5567866e" providerId="AD" clId="Web-{344B9B61-D657-4114-8C35-DF8C3265E5A1}" dt="2023-09-05T10:32:41.199" v="107" actId="20577"/>
        <pc:sldMkLst>
          <pc:docMk/>
          <pc:sldMk cId="1461400322" sldId="324"/>
        </pc:sldMkLst>
        <pc:spChg chg="mod">
          <ac:chgData name="Chloe McIntyre" userId="S::chloe.mcintyre@colchester.ac.uk::8a4f2e6a-44b4-4b9e-9436-b9ff5567866e" providerId="AD" clId="Web-{344B9B61-D657-4114-8C35-DF8C3265E5A1}" dt="2023-09-05T10:32:41.199" v="107" actId="20577"/>
          <ac:spMkLst>
            <pc:docMk/>
            <pc:sldMk cId="1461400322" sldId="324"/>
            <ac:spMk id="12" creationId="{4A8E2CBE-094E-D404-DD50-6E61141A733B}"/>
          </ac:spMkLst>
        </pc:spChg>
      </pc:sldChg>
      <pc:sldChg chg="delSp">
        <pc:chgData name="Chloe McIntyre" userId="S::chloe.mcintyre@colchester.ac.uk::8a4f2e6a-44b4-4b9e-9436-b9ff5567866e" providerId="AD" clId="Web-{344B9B61-D657-4114-8C35-DF8C3265E5A1}" dt="2023-09-05T10:19:17.131" v="4"/>
        <pc:sldMkLst>
          <pc:docMk/>
          <pc:sldMk cId="3808617858" sldId="325"/>
        </pc:sldMkLst>
        <pc:spChg chg="del">
          <ac:chgData name="Chloe McIntyre" userId="S::chloe.mcintyre@colchester.ac.uk::8a4f2e6a-44b4-4b9e-9436-b9ff5567866e" providerId="AD" clId="Web-{344B9B61-D657-4114-8C35-DF8C3265E5A1}" dt="2023-09-05T10:19:17.131" v="4"/>
          <ac:spMkLst>
            <pc:docMk/>
            <pc:sldMk cId="3808617858" sldId="325"/>
            <ac:spMk id="3" creationId="{AE1379C7-8FB4-8583-5F54-46A16354577E}"/>
          </ac:spMkLst>
        </pc:spChg>
      </pc:sldChg>
      <pc:sldChg chg="delSp">
        <pc:chgData name="Chloe McIntyre" userId="S::chloe.mcintyre@colchester.ac.uk::8a4f2e6a-44b4-4b9e-9436-b9ff5567866e" providerId="AD" clId="Web-{344B9B61-D657-4114-8C35-DF8C3265E5A1}" dt="2023-09-05T10:24:30.264" v="21"/>
        <pc:sldMkLst>
          <pc:docMk/>
          <pc:sldMk cId="2677801786" sldId="326"/>
        </pc:sldMkLst>
        <pc:spChg chg="del">
          <ac:chgData name="Chloe McIntyre" userId="S::chloe.mcintyre@colchester.ac.uk::8a4f2e6a-44b4-4b9e-9436-b9ff5567866e" providerId="AD" clId="Web-{344B9B61-D657-4114-8C35-DF8C3265E5A1}" dt="2023-09-05T10:24:30.264" v="21"/>
          <ac:spMkLst>
            <pc:docMk/>
            <pc:sldMk cId="2677801786" sldId="326"/>
            <ac:spMk id="3" creationId="{AE1379C7-8FB4-8583-5F54-46A16354577E}"/>
          </ac:spMkLst>
        </pc:spChg>
      </pc:sldChg>
      <pc:sldChg chg="modSp">
        <pc:chgData name="Chloe McIntyre" userId="S::chloe.mcintyre@colchester.ac.uk::8a4f2e6a-44b4-4b9e-9436-b9ff5567866e" providerId="AD" clId="Web-{344B9B61-D657-4114-8C35-DF8C3265E5A1}" dt="2023-09-05T10:42:03.667" v="216" actId="20577"/>
        <pc:sldMkLst>
          <pc:docMk/>
          <pc:sldMk cId="3635636645" sldId="337"/>
        </pc:sldMkLst>
        <pc:spChg chg="mod">
          <ac:chgData name="Chloe McIntyre" userId="S::chloe.mcintyre@colchester.ac.uk::8a4f2e6a-44b4-4b9e-9436-b9ff5567866e" providerId="AD" clId="Web-{344B9B61-D657-4114-8C35-DF8C3265E5A1}" dt="2023-09-05T10:42:03.667" v="216" actId="20577"/>
          <ac:spMkLst>
            <pc:docMk/>
            <pc:sldMk cId="3635636645" sldId="337"/>
            <ac:spMk id="4" creationId="{62D0FBAE-6E38-354B-63AE-1E8316BE7ACB}"/>
          </ac:spMkLst>
        </pc:spChg>
      </pc:sldChg>
      <pc:sldChg chg="ord">
        <pc:chgData name="Chloe McIntyre" userId="S::chloe.mcintyre@colchester.ac.uk::8a4f2e6a-44b4-4b9e-9436-b9ff5567866e" providerId="AD" clId="Web-{344B9B61-D657-4114-8C35-DF8C3265E5A1}" dt="2023-09-05T10:22:54.543" v="19"/>
        <pc:sldMkLst>
          <pc:docMk/>
          <pc:sldMk cId="4226238078" sldId="343"/>
        </pc:sldMkLst>
      </pc:sldChg>
      <pc:sldChg chg="delSp modSp">
        <pc:chgData name="Chloe McIntyre" userId="S::chloe.mcintyre@colchester.ac.uk::8a4f2e6a-44b4-4b9e-9436-b9ff5567866e" providerId="AD" clId="Web-{344B9B61-D657-4114-8C35-DF8C3265E5A1}" dt="2023-09-05T10:28:05.833" v="63"/>
        <pc:sldMkLst>
          <pc:docMk/>
          <pc:sldMk cId="1577583074" sldId="344"/>
        </pc:sldMkLst>
        <pc:spChg chg="del mod">
          <ac:chgData name="Chloe McIntyre" userId="S::chloe.mcintyre@colchester.ac.uk::8a4f2e6a-44b4-4b9e-9436-b9ff5567866e" providerId="AD" clId="Web-{344B9B61-D657-4114-8C35-DF8C3265E5A1}" dt="2023-09-05T10:28:05.833" v="63"/>
          <ac:spMkLst>
            <pc:docMk/>
            <pc:sldMk cId="1577583074" sldId="344"/>
            <ac:spMk id="3" creationId="{AE1379C7-8FB4-8583-5F54-46A16354577E}"/>
          </ac:spMkLst>
        </pc:spChg>
      </pc:sldChg>
      <pc:sldChg chg="delSp">
        <pc:chgData name="Chloe McIntyre" userId="S::chloe.mcintyre@colchester.ac.uk::8a4f2e6a-44b4-4b9e-9436-b9ff5567866e" providerId="AD" clId="Web-{344B9B61-D657-4114-8C35-DF8C3265E5A1}" dt="2023-09-05T10:22:48.152" v="18"/>
        <pc:sldMkLst>
          <pc:docMk/>
          <pc:sldMk cId="2273524720" sldId="345"/>
        </pc:sldMkLst>
        <pc:spChg chg="del">
          <ac:chgData name="Chloe McIntyre" userId="S::chloe.mcintyre@colchester.ac.uk::8a4f2e6a-44b4-4b9e-9436-b9ff5567866e" providerId="AD" clId="Web-{344B9B61-D657-4114-8C35-DF8C3265E5A1}" dt="2023-09-05T10:22:48.152" v="18"/>
          <ac:spMkLst>
            <pc:docMk/>
            <pc:sldMk cId="2273524720" sldId="345"/>
            <ac:spMk id="3" creationId="{AE1379C7-8FB4-8583-5F54-46A16354577E}"/>
          </ac:spMkLst>
        </pc:spChg>
      </pc:sldChg>
      <pc:sldChg chg="new del">
        <pc:chgData name="Chloe McIntyre" userId="S::chloe.mcintyre@colchester.ac.uk::8a4f2e6a-44b4-4b9e-9436-b9ff5567866e" providerId="AD" clId="Web-{344B9B61-D657-4114-8C35-DF8C3265E5A1}" dt="2023-09-05T10:36:36.893" v="170"/>
        <pc:sldMkLst>
          <pc:docMk/>
          <pc:sldMk cId="1239152539" sldId="346"/>
        </pc:sldMkLst>
      </pc:sldChg>
      <pc:sldChg chg="new del">
        <pc:chgData name="Chloe McIntyre" userId="S::chloe.mcintyre@colchester.ac.uk::8a4f2e6a-44b4-4b9e-9436-b9ff5567866e" providerId="AD" clId="Web-{344B9B61-D657-4114-8C35-DF8C3265E5A1}" dt="2023-09-05T10:29:15.116" v="65"/>
        <pc:sldMkLst>
          <pc:docMk/>
          <pc:sldMk cId="1852800946" sldId="346"/>
        </pc:sldMkLst>
      </pc:sldChg>
      <pc:sldChg chg="new del">
        <pc:chgData name="Chloe McIntyre" userId="S::chloe.mcintyre@colchester.ac.uk::8a4f2e6a-44b4-4b9e-9436-b9ff5567866e" providerId="AD" clId="Web-{344B9B61-D657-4114-8C35-DF8C3265E5A1}" dt="2023-09-05T10:36:36.268" v="169"/>
        <pc:sldMkLst>
          <pc:docMk/>
          <pc:sldMk cId="3366947918" sldId="347"/>
        </pc:sldMkLst>
      </pc:sldChg>
      <pc:sldChg chg="delSp modSp add replId">
        <pc:chgData name="Chloe McIntyre" userId="S::chloe.mcintyre@colchester.ac.uk::8a4f2e6a-44b4-4b9e-9436-b9ff5567866e" providerId="AD" clId="Web-{344B9B61-D657-4114-8C35-DF8C3265E5A1}" dt="2023-09-05T10:37:08.831" v="194"/>
        <pc:sldMkLst>
          <pc:docMk/>
          <pc:sldMk cId="3359618669" sldId="348"/>
        </pc:sldMkLst>
        <pc:spChg chg="mod">
          <ac:chgData name="Chloe McIntyre" userId="S::chloe.mcintyre@colchester.ac.uk::8a4f2e6a-44b4-4b9e-9436-b9ff5567866e" providerId="AD" clId="Web-{344B9B61-D657-4114-8C35-DF8C3265E5A1}" dt="2023-09-05T10:37:04.300" v="192" actId="20577"/>
          <ac:spMkLst>
            <pc:docMk/>
            <pc:sldMk cId="3359618669" sldId="348"/>
            <ac:spMk id="2" creationId="{825D299C-2048-EC75-E26F-28048B314961}"/>
          </ac:spMkLst>
        </pc:spChg>
        <pc:spChg chg="del mod">
          <ac:chgData name="Chloe McIntyre" userId="S::chloe.mcintyre@colchester.ac.uk::8a4f2e6a-44b4-4b9e-9436-b9ff5567866e" providerId="AD" clId="Web-{344B9B61-D657-4114-8C35-DF8C3265E5A1}" dt="2023-09-05T10:37:08.831" v="194"/>
          <ac:spMkLst>
            <pc:docMk/>
            <pc:sldMk cId="3359618669" sldId="348"/>
            <ac:spMk id="3" creationId="{AE1379C7-8FB4-8583-5F54-46A16354577E}"/>
          </ac:spMkLst>
        </pc:spChg>
      </pc:sldChg>
      <pc:sldChg chg="addSp delSp modSp add del replId">
        <pc:chgData name="Chloe McIntyre" userId="S::chloe.mcintyre@colchester.ac.uk::8a4f2e6a-44b4-4b9e-9436-b9ff5567866e" providerId="AD" clId="Web-{344B9B61-D657-4114-8C35-DF8C3265E5A1}" dt="2023-09-05T10:40:33.602" v="211"/>
        <pc:sldMkLst>
          <pc:docMk/>
          <pc:sldMk cId="463430757" sldId="349"/>
        </pc:sldMkLst>
        <pc:spChg chg="del">
          <ac:chgData name="Chloe McIntyre" userId="S::chloe.mcintyre@colchester.ac.uk::8a4f2e6a-44b4-4b9e-9436-b9ff5567866e" providerId="AD" clId="Web-{344B9B61-D657-4114-8C35-DF8C3265E5A1}" dt="2023-09-05T10:38:06.583" v="196"/>
          <ac:spMkLst>
            <pc:docMk/>
            <pc:sldMk cId="463430757" sldId="349"/>
            <ac:spMk id="4" creationId="{62D0FBAE-6E38-354B-63AE-1E8316BE7ACB}"/>
          </ac:spMkLst>
        </pc:spChg>
        <pc:spChg chg="add del mod">
          <ac:chgData name="Chloe McIntyre" userId="S::chloe.mcintyre@colchester.ac.uk::8a4f2e6a-44b4-4b9e-9436-b9ff5567866e" providerId="AD" clId="Web-{344B9B61-D657-4114-8C35-DF8C3265E5A1}" dt="2023-09-05T10:38:46.678" v="201"/>
          <ac:spMkLst>
            <pc:docMk/>
            <pc:sldMk cId="463430757" sldId="349"/>
            <ac:spMk id="5" creationId="{27D309FC-0C9C-CA9F-9819-A3E92B6A6B41}"/>
          </ac:spMkLst>
        </pc:spChg>
        <pc:graphicFrameChg chg="add mod ord modGraphic">
          <ac:chgData name="Chloe McIntyre" userId="S::chloe.mcintyre@colchester.ac.uk::8a4f2e6a-44b4-4b9e-9436-b9ff5567866e" providerId="AD" clId="Web-{344B9B61-D657-4114-8C35-DF8C3265E5A1}" dt="2023-09-05T10:40:14.821" v="210"/>
          <ac:graphicFrameMkLst>
            <pc:docMk/>
            <pc:sldMk cId="463430757" sldId="349"/>
            <ac:graphicFrameMk id="6" creationId="{A62FD69A-1287-DBE8-BEC3-497D088EB947}"/>
          </ac:graphicFrameMkLst>
        </pc:graphicFrameChg>
      </pc:sldChg>
      <pc:sldChg chg="new del">
        <pc:chgData name="Chloe McIntyre" userId="S::chloe.mcintyre@colchester.ac.uk::8a4f2e6a-44b4-4b9e-9436-b9ff5567866e" providerId="AD" clId="Web-{344B9B61-D657-4114-8C35-DF8C3265E5A1}" dt="2023-09-05T10:41:51.104" v="213"/>
        <pc:sldMkLst>
          <pc:docMk/>
          <pc:sldMk cId="2136702210" sldId="349"/>
        </pc:sldMkLst>
      </pc:sldChg>
    </pc:docChg>
  </pc:docChgLst>
  <pc:docChgLst>
    <pc:chgData name="Lindsay Horsley" userId="ba2e72ba-5397-4b2a-abc5-29792209fd2f" providerId="ADAL" clId="{912FBFBC-9254-431D-815D-1071D2F31BA4}"/>
    <pc:docChg chg="undo custSel addSld delSld modSld sldOrd">
      <pc:chgData name="Lindsay Horsley" userId="ba2e72ba-5397-4b2a-abc5-29792209fd2f" providerId="ADAL" clId="{912FBFBC-9254-431D-815D-1071D2F31BA4}" dt="2023-09-13T13:14:53.528" v="413" actId="20577"/>
      <pc:docMkLst>
        <pc:docMk/>
      </pc:docMkLst>
      <pc:sldChg chg="ord">
        <pc:chgData name="Lindsay Horsley" userId="ba2e72ba-5397-4b2a-abc5-29792209fd2f" providerId="ADAL" clId="{912FBFBC-9254-431D-815D-1071D2F31BA4}" dt="2023-09-13T12:40:12.987" v="35"/>
        <pc:sldMkLst>
          <pc:docMk/>
          <pc:sldMk cId="1424587918" sldId="305"/>
        </pc:sldMkLst>
      </pc:sldChg>
      <pc:sldChg chg="modSp mod">
        <pc:chgData name="Lindsay Horsley" userId="ba2e72ba-5397-4b2a-abc5-29792209fd2f" providerId="ADAL" clId="{912FBFBC-9254-431D-815D-1071D2F31BA4}" dt="2023-09-13T13:00:55.183" v="357" actId="20577"/>
        <pc:sldMkLst>
          <pc:docMk/>
          <pc:sldMk cId="768384230" sldId="308"/>
        </pc:sldMkLst>
        <pc:spChg chg="mod">
          <ac:chgData name="Lindsay Horsley" userId="ba2e72ba-5397-4b2a-abc5-29792209fd2f" providerId="ADAL" clId="{912FBFBC-9254-431D-815D-1071D2F31BA4}" dt="2023-09-13T13:00:55.183" v="357" actId="20577"/>
          <ac:spMkLst>
            <pc:docMk/>
            <pc:sldMk cId="768384230" sldId="308"/>
            <ac:spMk id="2" creationId="{825D299C-2048-EC75-E26F-28048B314961}"/>
          </ac:spMkLst>
        </pc:spChg>
      </pc:sldChg>
      <pc:sldChg chg="modSp mod">
        <pc:chgData name="Lindsay Horsley" userId="ba2e72ba-5397-4b2a-abc5-29792209fd2f" providerId="ADAL" clId="{912FBFBC-9254-431D-815D-1071D2F31BA4}" dt="2023-09-13T13:14:53.528" v="413" actId="20577"/>
        <pc:sldMkLst>
          <pc:docMk/>
          <pc:sldMk cId="2926619007" sldId="321"/>
        </pc:sldMkLst>
        <pc:spChg chg="mod">
          <ac:chgData name="Lindsay Horsley" userId="ba2e72ba-5397-4b2a-abc5-29792209fd2f" providerId="ADAL" clId="{912FBFBC-9254-431D-815D-1071D2F31BA4}" dt="2023-09-13T13:14:53.528" v="413" actId="20577"/>
          <ac:spMkLst>
            <pc:docMk/>
            <pc:sldMk cId="2926619007" sldId="321"/>
            <ac:spMk id="3" creationId="{AE1379C7-8FB4-8583-5F54-46A16354577E}"/>
          </ac:spMkLst>
        </pc:spChg>
      </pc:sldChg>
      <pc:sldChg chg="modSp mod ord">
        <pc:chgData name="Lindsay Horsley" userId="ba2e72ba-5397-4b2a-abc5-29792209fd2f" providerId="ADAL" clId="{912FBFBC-9254-431D-815D-1071D2F31BA4}" dt="2023-09-13T12:59:55.679" v="331"/>
        <pc:sldMkLst>
          <pc:docMk/>
          <pc:sldMk cId="1461400322" sldId="324"/>
        </pc:sldMkLst>
        <pc:spChg chg="mod">
          <ac:chgData name="Lindsay Horsley" userId="ba2e72ba-5397-4b2a-abc5-29792209fd2f" providerId="ADAL" clId="{912FBFBC-9254-431D-815D-1071D2F31BA4}" dt="2023-09-13T12:56:39.895" v="327" actId="20577"/>
          <ac:spMkLst>
            <pc:docMk/>
            <pc:sldMk cId="1461400322" sldId="324"/>
            <ac:spMk id="12" creationId="{4A8E2CBE-094E-D404-DD50-6E61141A733B}"/>
          </ac:spMkLst>
        </pc:spChg>
      </pc:sldChg>
      <pc:sldChg chg="ord">
        <pc:chgData name="Lindsay Horsley" userId="ba2e72ba-5397-4b2a-abc5-29792209fd2f" providerId="ADAL" clId="{912FBFBC-9254-431D-815D-1071D2F31BA4}" dt="2023-09-13T12:39:33.238" v="33"/>
        <pc:sldMkLst>
          <pc:docMk/>
          <pc:sldMk cId="3808617858" sldId="325"/>
        </pc:sldMkLst>
      </pc:sldChg>
      <pc:sldChg chg="modSp mod">
        <pc:chgData name="Lindsay Horsley" userId="ba2e72ba-5397-4b2a-abc5-29792209fd2f" providerId="ADAL" clId="{912FBFBC-9254-431D-815D-1071D2F31BA4}" dt="2023-09-13T12:34:27.132" v="31" actId="20577"/>
        <pc:sldMkLst>
          <pc:docMk/>
          <pc:sldMk cId="2188028590" sldId="331"/>
        </pc:sldMkLst>
        <pc:spChg chg="mod">
          <ac:chgData name="Lindsay Horsley" userId="ba2e72ba-5397-4b2a-abc5-29792209fd2f" providerId="ADAL" clId="{912FBFBC-9254-431D-815D-1071D2F31BA4}" dt="2023-09-13T12:34:27.132" v="31" actId="20577"/>
          <ac:spMkLst>
            <pc:docMk/>
            <pc:sldMk cId="2188028590" sldId="331"/>
            <ac:spMk id="3" creationId="{A794441E-BF7A-97FA-9381-947C71E5175D}"/>
          </ac:spMkLst>
        </pc:spChg>
      </pc:sldChg>
      <pc:sldChg chg="addSp delSp modSp mod">
        <pc:chgData name="Lindsay Horsley" userId="ba2e72ba-5397-4b2a-abc5-29792209fd2f" providerId="ADAL" clId="{912FBFBC-9254-431D-815D-1071D2F31BA4}" dt="2023-09-13T13:06:20.736" v="412" actId="14100"/>
        <pc:sldMkLst>
          <pc:docMk/>
          <pc:sldMk cId="1887785937" sldId="335"/>
        </pc:sldMkLst>
        <pc:spChg chg="mod">
          <ac:chgData name="Lindsay Horsley" userId="ba2e72ba-5397-4b2a-abc5-29792209fd2f" providerId="ADAL" clId="{912FBFBC-9254-431D-815D-1071D2F31BA4}" dt="2023-09-13T13:05:20.380" v="408" actId="20577"/>
          <ac:spMkLst>
            <pc:docMk/>
            <pc:sldMk cId="1887785937" sldId="335"/>
            <ac:spMk id="2" creationId="{825D299C-2048-EC75-E26F-28048B314961}"/>
          </ac:spMkLst>
        </pc:spChg>
        <pc:picChg chg="add mod">
          <ac:chgData name="Lindsay Horsley" userId="ba2e72ba-5397-4b2a-abc5-29792209fd2f" providerId="ADAL" clId="{912FBFBC-9254-431D-815D-1071D2F31BA4}" dt="2023-09-13T13:06:20.736" v="412" actId="14100"/>
          <ac:picMkLst>
            <pc:docMk/>
            <pc:sldMk cId="1887785937" sldId="335"/>
            <ac:picMk id="3" creationId="{75DDF532-AFBF-A955-FDB6-7C15A06556E7}"/>
          </ac:picMkLst>
        </pc:picChg>
        <pc:picChg chg="del">
          <ac:chgData name="Lindsay Horsley" userId="ba2e72ba-5397-4b2a-abc5-29792209fd2f" providerId="ADAL" clId="{912FBFBC-9254-431D-815D-1071D2F31BA4}" dt="2023-09-13T13:05:31.016" v="409" actId="21"/>
          <ac:picMkLst>
            <pc:docMk/>
            <pc:sldMk cId="1887785937" sldId="335"/>
            <ac:picMk id="4" creationId="{653FD962-2B95-2303-4F7B-4A0B5352103D}"/>
          </ac:picMkLst>
        </pc:picChg>
      </pc:sldChg>
      <pc:sldChg chg="modSp mod">
        <pc:chgData name="Lindsay Horsley" userId="ba2e72ba-5397-4b2a-abc5-29792209fd2f" providerId="ADAL" clId="{912FBFBC-9254-431D-815D-1071D2F31BA4}" dt="2023-09-13T12:47:45.221" v="70" actId="20577"/>
        <pc:sldMkLst>
          <pc:docMk/>
          <pc:sldMk cId="3635636645" sldId="337"/>
        </pc:sldMkLst>
        <pc:spChg chg="mod">
          <ac:chgData name="Lindsay Horsley" userId="ba2e72ba-5397-4b2a-abc5-29792209fd2f" providerId="ADAL" clId="{912FBFBC-9254-431D-815D-1071D2F31BA4}" dt="2023-09-13T12:47:45.221" v="70" actId="20577"/>
          <ac:spMkLst>
            <pc:docMk/>
            <pc:sldMk cId="3635636645" sldId="337"/>
            <ac:spMk id="4" creationId="{62D0FBAE-6E38-354B-63AE-1E8316BE7ACB}"/>
          </ac:spMkLst>
        </pc:spChg>
      </pc:sldChg>
      <pc:sldChg chg="add ord">
        <pc:chgData name="Lindsay Horsley" userId="ba2e72ba-5397-4b2a-abc5-29792209fd2f" providerId="ADAL" clId="{912FBFBC-9254-431D-815D-1071D2F31BA4}" dt="2023-09-13T12:57:11.543" v="329"/>
        <pc:sldMkLst>
          <pc:docMk/>
          <pc:sldMk cId="1907848584" sldId="349"/>
        </pc:sldMkLst>
      </pc:sldChg>
      <pc:sldChg chg="new del">
        <pc:chgData name="Lindsay Horsley" userId="ba2e72ba-5397-4b2a-abc5-29792209fd2f" providerId="ADAL" clId="{912FBFBC-9254-431D-815D-1071D2F31BA4}" dt="2023-09-13T13:04:38.520" v="359" actId="680"/>
        <pc:sldMkLst>
          <pc:docMk/>
          <pc:sldMk cId="2625865756" sldId="350"/>
        </pc:sldMkLst>
      </pc:sldChg>
      <pc:sldChg chg="add">
        <pc:chgData name="Lindsay Horsley" userId="ba2e72ba-5397-4b2a-abc5-29792209fd2f" providerId="ADAL" clId="{912FBFBC-9254-431D-815D-1071D2F31BA4}" dt="2023-09-13T13:04:44.787" v="360" actId="2890"/>
        <pc:sldMkLst>
          <pc:docMk/>
          <pc:sldMk cId="3685530235" sldId="350"/>
        </pc:sldMkLst>
      </pc:sldChg>
    </pc:docChg>
  </pc:docChgLst>
  <pc:docChgLst>
    <pc:chgData name="Lindsay Horsley" userId="ba2e72ba-5397-4b2a-abc5-29792209fd2f" providerId="ADAL" clId="{5354F21F-A3B0-49E6-8F0A-F2D3EB97663B}"/>
    <pc:docChg chg="undo custSel addSld delSld modSld sldOrd">
      <pc:chgData name="Lindsay Horsley" userId="ba2e72ba-5397-4b2a-abc5-29792209fd2f" providerId="ADAL" clId="{5354F21F-A3B0-49E6-8F0A-F2D3EB97663B}" dt="2023-09-03T14:44:40.931" v="3374" actId="1076"/>
      <pc:docMkLst>
        <pc:docMk/>
      </pc:docMkLst>
      <pc:sldChg chg="modSp mod">
        <pc:chgData name="Lindsay Horsley" userId="ba2e72ba-5397-4b2a-abc5-29792209fd2f" providerId="ADAL" clId="{5354F21F-A3B0-49E6-8F0A-F2D3EB97663B}" dt="2023-09-03T11:46:55.051" v="16"/>
        <pc:sldMkLst>
          <pc:docMk/>
          <pc:sldMk cId="1052470487" sldId="299"/>
        </pc:sldMkLst>
        <pc:spChg chg="mod">
          <ac:chgData name="Lindsay Horsley" userId="ba2e72ba-5397-4b2a-abc5-29792209fd2f" providerId="ADAL" clId="{5354F21F-A3B0-49E6-8F0A-F2D3EB97663B}" dt="2023-09-03T11:46:55.051" v="16"/>
          <ac:spMkLst>
            <pc:docMk/>
            <pc:sldMk cId="1052470487" sldId="299"/>
            <ac:spMk id="3" creationId="{838227D7-05B9-6D67-2917-F16B5E382412}"/>
          </ac:spMkLst>
        </pc:spChg>
      </pc:sldChg>
      <pc:sldChg chg="modSp mod">
        <pc:chgData name="Lindsay Horsley" userId="ba2e72ba-5397-4b2a-abc5-29792209fd2f" providerId="ADAL" clId="{5354F21F-A3B0-49E6-8F0A-F2D3EB97663B}" dt="2023-09-03T13:59:01.354" v="2380" actId="5793"/>
        <pc:sldMkLst>
          <pc:docMk/>
          <pc:sldMk cId="3343492678" sldId="300"/>
        </pc:sldMkLst>
        <pc:spChg chg="mod">
          <ac:chgData name="Lindsay Horsley" userId="ba2e72ba-5397-4b2a-abc5-29792209fd2f" providerId="ADAL" clId="{5354F21F-A3B0-49E6-8F0A-F2D3EB97663B}" dt="2023-09-03T12:12:07.353" v="410" actId="20577"/>
          <ac:spMkLst>
            <pc:docMk/>
            <pc:sldMk cId="3343492678" sldId="300"/>
            <ac:spMk id="2" creationId="{825D299C-2048-EC75-E26F-28048B314961}"/>
          </ac:spMkLst>
        </pc:spChg>
        <pc:spChg chg="mod">
          <ac:chgData name="Lindsay Horsley" userId="ba2e72ba-5397-4b2a-abc5-29792209fd2f" providerId="ADAL" clId="{5354F21F-A3B0-49E6-8F0A-F2D3EB97663B}" dt="2023-09-03T13:59:01.354" v="2380" actId="5793"/>
          <ac:spMkLst>
            <pc:docMk/>
            <pc:sldMk cId="3343492678" sldId="300"/>
            <ac:spMk id="4" creationId="{62D0FBAE-6E38-354B-63AE-1E8316BE7ACB}"/>
          </ac:spMkLst>
        </pc:spChg>
      </pc:sldChg>
      <pc:sldChg chg="modSp mod">
        <pc:chgData name="Lindsay Horsley" userId="ba2e72ba-5397-4b2a-abc5-29792209fd2f" providerId="ADAL" clId="{5354F21F-A3B0-49E6-8F0A-F2D3EB97663B}" dt="2023-09-03T12:09:08.370" v="381" actId="20577"/>
        <pc:sldMkLst>
          <pc:docMk/>
          <pc:sldMk cId="1424587918" sldId="305"/>
        </pc:sldMkLst>
        <pc:spChg chg="mod">
          <ac:chgData name="Lindsay Horsley" userId="ba2e72ba-5397-4b2a-abc5-29792209fd2f" providerId="ADAL" clId="{5354F21F-A3B0-49E6-8F0A-F2D3EB97663B}" dt="2023-09-03T12:09:08.370" v="381" actId="20577"/>
          <ac:spMkLst>
            <pc:docMk/>
            <pc:sldMk cId="1424587918" sldId="305"/>
            <ac:spMk id="4" creationId="{62D0FBAE-6E38-354B-63AE-1E8316BE7ACB}"/>
          </ac:spMkLst>
        </pc:spChg>
      </pc:sldChg>
      <pc:sldChg chg="delSp modSp mod ord">
        <pc:chgData name="Lindsay Horsley" userId="ba2e72ba-5397-4b2a-abc5-29792209fd2f" providerId="ADAL" clId="{5354F21F-A3B0-49E6-8F0A-F2D3EB97663B}" dt="2023-09-03T12:52:17.918" v="1551" actId="21"/>
        <pc:sldMkLst>
          <pc:docMk/>
          <pc:sldMk cId="3318234367" sldId="306"/>
        </pc:sldMkLst>
        <pc:spChg chg="del mod">
          <ac:chgData name="Lindsay Horsley" userId="ba2e72ba-5397-4b2a-abc5-29792209fd2f" providerId="ADAL" clId="{5354F21F-A3B0-49E6-8F0A-F2D3EB97663B}" dt="2023-09-03T12:52:17.918" v="1551" actId="21"/>
          <ac:spMkLst>
            <pc:docMk/>
            <pc:sldMk cId="3318234367" sldId="306"/>
            <ac:spMk id="3" creationId="{AE1379C7-8FB4-8583-5F54-46A16354577E}"/>
          </ac:spMkLst>
        </pc:spChg>
      </pc:sldChg>
      <pc:sldChg chg="modSp mod ord">
        <pc:chgData name="Lindsay Horsley" userId="ba2e72ba-5397-4b2a-abc5-29792209fd2f" providerId="ADAL" clId="{5354F21F-A3B0-49E6-8F0A-F2D3EB97663B}" dt="2023-09-03T12:51:42.889" v="1498"/>
        <pc:sldMkLst>
          <pc:docMk/>
          <pc:sldMk cId="693245194" sldId="307"/>
        </pc:sldMkLst>
        <pc:spChg chg="mod">
          <ac:chgData name="Lindsay Horsley" userId="ba2e72ba-5397-4b2a-abc5-29792209fd2f" providerId="ADAL" clId="{5354F21F-A3B0-49E6-8F0A-F2D3EB97663B}" dt="2023-09-03T12:10:16.439" v="389" actId="20577"/>
          <ac:spMkLst>
            <pc:docMk/>
            <pc:sldMk cId="693245194" sldId="307"/>
            <ac:spMk id="2" creationId="{825D299C-2048-EC75-E26F-28048B314961}"/>
          </ac:spMkLst>
        </pc:spChg>
      </pc:sldChg>
      <pc:sldChg chg="addSp modSp mod ord">
        <pc:chgData name="Lindsay Horsley" userId="ba2e72ba-5397-4b2a-abc5-29792209fd2f" providerId="ADAL" clId="{5354F21F-A3B0-49E6-8F0A-F2D3EB97663B}" dt="2023-09-03T12:53:36.466" v="1557"/>
        <pc:sldMkLst>
          <pc:docMk/>
          <pc:sldMk cId="1143470930" sldId="309"/>
        </pc:sldMkLst>
        <pc:spChg chg="mod">
          <ac:chgData name="Lindsay Horsley" userId="ba2e72ba-5397-4b2a-abc5-29792209fd2f" providerId="ADAL" clId="{5354F21F-A3B0-49E6-8F0A-F2D3EB97663B}" dt="2023-09-03T12:20:24.759" v="469" actId="20577"/>
          <ac:spMkLst>
            <pc:docMk/>
            <pc:sldMk cId="1143470930" sldId="309"/>
            <ac:spMk id="2" creationId="{825D299C-2048-EC75-E26F-28048B314961}"/>
          </ac:spMkLst>
        </pc:spChg>
        <pc:spChg chg="add mod">
          <ac:chgData name="Lindsay Horsley" userId="ba2e72ba-5397-4b2a-abc5-29792209fd2f" providerId="ADAL" clId="{5354F21F-A3B0-49E6-8F0A-F2D3EB97663B}" dt="2023-09-03T12:19:36.272" v="443" actId="20577"/>
          <ac:spMkLst>
            <pc:docMk/>
            <pc:sldMk cId="1143470930" sldId="309"/>
            <ac:spMk id="11" creationId="{E0C3D406-99BF-75D9-16B3-48746783C393}"/>
          </ac:spMkLst>
        </pc:spChg>
        <pc:picChg chg="add mod">
          <ac:chgData name="Lindsay Horsley" userId="ba2e72ba-5397-4b2a-abc5-29792209fd2f" providerId="ADAL" clId="{5354F21F-A3B0-49E6-8F0A-F2D3EB97663B}" dt="2023-09-03T12:17:31.220" v="420" actId="1076"/>
          <ac:picMkLst>
            <pc:docMk/>
            <pc:sldMk cId="1143470930" sldId="309"/>
            <ac:picMk id="3" creationId="{07F7E69F-3945-1563-2AEF-CE23C94A4CDA}"/>
          </ac:picMkLst>
        </pc:picChg>
        <pc:picChg chg="add mod">
          <ac:chgData name="Lindsay Horsley" userId="ba2e72ba-5397-4b2a-abc5-29792209fd2f" providerId="ADAL" clId="{5354F21F-A3B0-49E6-8F0A-F2D3EB97663B}" dt="2023-09-03T12:16:43.092" v="418" actId="1076"/>
          <ac:picMkLst>
            <pc:docMk/>
            <pc:sldMk cId="1143470930" sldId="309"/>
            <ac:picMk id="6" creationId="{DAFA5DF6-6313-FA9A-7B6E-66DFF0BDA74A}"/>
          </ac:picMkLst>
        </pc:picChg>
      </pc:sldChg>
      <pc:sldChg chg="modSp mod">
        <pc:chgData name="Lindsay Horsley" userId="ba2e72ba-5397-4b2a-abc5-29792209fd2f" providerId="ADAL" clId="{5354F21F-A3B0-49E6-8F0A-F2D3EB97663B}" dt="2023-09-03T14:19:47.141" v="3159" actId="20577"/>
        <pc:sldMkLst>
          <pc:docMk/>
          <pc:sldMk cId="1231083695" sldId="310"/>
        </pc:sldMkLst>
        <pc:spChg chg="mod">
          <ac:chgData name="Lindsay Horsley" userId="ba2e72ba-5397-4b2a-abc5-29792209fd2f" providerId="ADAL" clId="{5354F21F-A3B0-49E6-8F0A-F2D3EB97663B}" dt="2023-09-03T14:19:47.141" v="3159" actId="20577"/>
          <ac:spMkLst>
            <pc:docMk/>
            <pc:sldMk cId="1231083695" sldId="310"/>
            <ac:spMk id="4" creationId="{62D0FBAE-6E38-354B-63AE-1E8316BE7ACB}"/>
          </ac:spMkLst>
        </pc:spChg>
      </pc:sldChg>
      <pc:sldChg chg="addSp delSp modSp mod ord modClrScheme chgLayout">
        <pc:chgData name="Lindsay Horsley" userId="ba2e72ba-5397-4b2a-abc5-29792209fd2f" providerId="ADAL" clId="{5354F21F-A3B0-49E6-8F0A-F2D3EB97663B}" dt="2023-09-03T12:52:58.206" v="1555"/>
        <pc:sldMkLst>
          <pc:docMk/>
          <pc:sldMk cId="3116271225" sldId="311"/>
        </pc:sldMkLst>
        <pc:spChg chg="mod ord">
          <ac:chgData name="Lindsay Horsley" userId="ba2e72ba-5397-4b2a-abc5-29792209fd2f" providerId="ADAL" clId="{5354F21F-A3B0-49E6-8F0A-F2D3EB97663B}" dt="2023-09-03T12:37:38.811" v="1121" actId="700"/>
          <ac:spMkLst>
            <pc:docMk/>
            <pc:sldMk cId="3116271225" sldId="311"/>
            <ac:spMk id="2" creationId="{825D299C-2048-EC75-E26F-28048B314961}"/>
          </ac:spMkLst>
        </pc:spChg>
        <pc:spChg chg="mod ord">
          <ac:chgData name="Lindsay Horsley" userId="ba2e72ba-5397-4b2a-abc5-29792209fd2f" providerId="ADAL" clId="{5354F21F-A3B0-49E6-8F0A-F2D3EB97663B}" dt="2023-09-03T12:37:38.811" v="1121" actId="700"/>
          <ac:spMkLst>
            <pc:docMk/>
            <pc:sldMk cId="3116271225" sldId="311"/>
            <ac:spMk id="4" creationId="{62D0FBAE-6E38-354B-63AE-1E8316BE7ACB}"/>
          </ac:spMkLst>
        </pc:spChg>
        <pc:spChg chg="add mod">
          <ac:chgData name="Lindsay Horsley" userId="ba2e72ba-5397-4b2a-abc5-29792209fd2f" providerId="ADAL" clId="{5354F21F-A3B0-49E6-8F0A-F2D3EB97663B}" dt="2023-09-03T12:43:39.888" v="1378" actId="207"/>
          <ac:spMkLst>
            <pc:docMk/>
            <pc:sldMk cId="3116271225" sldId="311"/>
            <ac:spMk id="5" creationId="{ADAC7AAE-A065-A757-382B-605AD221882F}"/>
          </ac:spMkLst>
        </pc:spChg>
        <pc:spChg chg="add del mod ord">
          <ac:chgData name="Lindsay Horsley" userId="ba2e72ba-5397-4b2a-abc5-29792209fd2f" providerId="ADAL" clId="{5354F21F-A3B0-49E6-8F0A-F2D3EB97663B}" dt="2023-09-03T12:36:11.349" v="1091" actId="700"/>
          <ac:spMkLst>
            <pc:docMk/>
            <pc:sldMk cId="3116271225" sldId="311"/>
            <ac:spMk id="6" creationId="{9183A5B7-2DA4-9673-BF80-642BE4BB8AE3}"/>
          </ac:spMkLst>
        </pc:spChg>
        <pc:spChg chg="add del mod ord">
          <ac:chgData name="Lindsay Horsley" userId="ba2e72ba-5397-4b2a-abc5-29792209fd2f" providerId="ADAL" clId="{5354F21F-A3B0-49E6-8F0A-F2D3EB97663B}" dt="2023-09-03T12:37:38.811" v="1121" actId="700"/>
          <ac:spMkLst>
            <pc:docMk/>
            <pc:sldMk cId="3116271225" sldId="311"/>
            <ac:spMk id="10" creationId="{CFCDE803-B3BB-AEAA-B678-0B23B66E7E20}"/>
          </ac:spMkLst>
        </pc:spChg>
      </pc:sldChg>
      <pc:sldChg chg="modSp mod">
        <pc:chgData name="Lindsay Horsley" userId="ba2e72ba-5397-4b2a-abc5-29792209fd2f" providerId="ADAL" clId="{5354F21F-A3B0-49E6-8F0A-F2D3EB97663B}" dt="2023-09-03T13:10:52.500" v="2311" actId="20577"/>
        <pc:sldMkLst>
          <pc:docMk/>
          <pc:sldMk cId="1393592573" sldId="312"/>
        </pc:sldMkLst>
        <pc:spChg chg="mod">
          <ac:chgData name="Lindsay Horsley" userId="ba2e72ba-5397-4b2a-abc5-29792209fd2f" providerId="ADAL" clId="{5354F21F-A3B0-49E6-8F0A-F2D3EB97663B}" dt="2023-09-03T13:05:38.216" v="1740" actId="20577"/>
          <ac:spMkLst>
            <pc:docMk/>
            <pc:sldMk cId="1393592573" sldId="312"/>
            <ac:spMk id="2" creationId="{825D299C-2048-EC75-E26F-28048B314961}"/>
          </ac:spMkLst>
        </pc:spChg>
        <pc:spChg chg="mod">
          <ac:chgData name="Lindsay Horsley" userId="ba2e72ba-5397-4b2a-abc5-29792209fd2f" providerId="ADAL" clId="{5354F21F-A3B0-49E6-8F0A-F2D3EB97663B}" dt="2023-09-03T13:10:52.500" v="2311" actId="20577"/>
          <ac:spMkLst>
            <pc:docMk/>
            <pc:sldMk cId="1393592573" sldId="312"/>
            <ac:spMk id="4" creationId="{62D0FBAE-6E38-354B-63AE-1E8316BE7ACB}"/>
          </ac:spMkLst>
        </pc:spChg>
        <pc:spChg chg="mod">
          <ac:chgData name="Lindsay Horsley" userId="ba2e72ba-5397-4b2a-abc5-29792209fd2f" providerId="ADAL" clId="{5354F21F-A3B0-49E6-8F0A-F2D3EB97663B}" dt="2023-09-03T13:06:01.960" v="1749" actId="20577"/>
          <ac:spMkLst>
            <pc:docMk/>
            <pc:sldMk cId="1393592573" sldId="312"/>
            <ac:spMk id="15" creationId="{00000000-0000-0000-0000-000000000000}"/>
          </ac:spMkLst>
        </pc:spChg>
      </pc:sldChg>
      <pc:sldChg chg="addSp modSp mod">
        <pc:chgData name="Lindsay Horsley" userId="ba2e72ba-5397-4b2a-abc5-29792209fd2f" providerId="ADAL" clId="{5354F21F-A3B0-49E6-8F0A-F2D3EB97663B}" dt="2023-09-03T13:04:59.646" v="1726" actId="20577"/>
        <pc:sldMkLst>
          <pc:docMk/>
          <pc:sldMk cId="958857916" sldId="313"/>
        </pc:sldMkLst>
        <pc:spChg chg="mod">
          <ac:chgData name="Lindsay Horsley" userId="ba2e72ba-5397-4b2a-abc5-29792209fd2f" providerId="ADAL" clId="{5354F21F-A3B0-49E6-8F0A-F2D3EB97663B}" dt="2023-09-03T13:04:59.646" v="1726" actId="20577"/>
          <ac:spMkLst>
            <pc:docMk/>
            <pc:sldMk cId="958857916" sldId="313"/>
            <ac:spMk id="2" creationId="{825D299C-2048-EC75-E26F-28048B314961}"/>
          </ac:spMkLst>
        </pc:spChg>
        <pc:graphicFrameChg chg="add mod modGraphic">
          <ac:chgData name="Lindsay Horsley" userId="ba2e72ba-5397-4b2a-abc5-29792209fd2f" providerId="ADAL" clId="{5354F21F-A3B0-49E6-8F0A-F2D3EB97663B}" dt="2023-09-03T13:04:28.773" v="1715" actId="20577"/>
          <ac:graphicFrameMkLst>
            <pc:docMk/>
            <pc:sldMk cId="958857916" sldId="313"/>
            <ac:graphicFrameMk id="3" creationId="{3FFAB377-D438-1B1D-B908-CCB3BB94AB40}"/>
          </ac:graphicFrameMkLst>
        </pc:graphicFrameChg>
      </pc:sldChg>
      <pc:sldChg chg="delSp modSp mod ord">
        <pc:chgData name="Lindsay Horsley" userId="ba2e72ba-5397-4b2a-abc5-29792209fd2f" providerId="ADAL" clId="{5354F21F-A3B0-49E6-8F0A-F2D3EB97663B}" dt="2023-09-03T12:52:50.992" v="1553"/>
        <pc:sldMkLst>
          <pc:docMk/>
          <pc:sldMk cId="1658128937" sldId="314"/>
        </pc:sldMkLst>
        <pc:spChg chg="mod">
          <ac:chgData name="Lindsay Horsley" userId="ba2e72ba-5397-4b2a-abc5-29792209fd2f" providerId="ADAL" clId="{5354F21F-A3B0-49E6-8F0A-F2D3EB97663B}" dt="2023-09-03T12:21:06.224" v="483" actId="20577"/>
          <ac:spMkLst>
            <pc:docMk/>
            <pc:sldMk cId="1658128937" sldId="314"/>
            <ac:spMk id="2" creationId="{825D299C-2048-EC75-E26F-28048B314961}"/>
          </ac:spMkLst>
        </pc:spChg>
        <pc:spChg chg="del mod">
          <ac:chgData name="Lindsay Horsley" userId="ba2e72ba-5397-4b2a-abc5-29792209fd2f" providerId="ADAL" clId="{5354F21F-A3B0-49E6-8F0A-F2D3EB97663B}" dt="2023-09-03T12:21:37.407" v="500" actId="478"/>
          <ac:spMkLst>
            <pc:docMk/>
            <pc:sldMk cId="1658128937" sldId="314"/>
            <ac:spMk id="3" creationId="{2D6C005E-6163-2953-7531-C0AE2A94A086}"/>
          </ac:spMkLst>
        </pc:spChg>
        <pc:spChg chg="mod">
          <ac:chgData name="Lindsay Horsley" userId="ba2e72ba-5397-4b2a-abc5-29792209fd2f" providerId="ADAL" clId="{5354F21F-A3B0-49E6-8F0A-F2D3EB97663B}" dt="2023-09-03T12:31:39.535" v="1072" actId="27636"/>
          <ac:spMkLst>
            <pc:docMk/>
            <pc:sldMk cId="1658128937" sldId="314"/>
            <ac:spMk id="4" creationId="{62D0FBAE-6E38-354B-63AE-1E8316BE7ACB}"/>
          </ac:spMkLst>
        </pc:spChg>
      </pc:sldChg>
      <pc:sldChg chg="addSp delSp modSp mod ord">
        <pc:chgData name="Lindsay Horsley" userId="ba2e72ba-5397-4b2a-abc5-29792209fd2f" providerId="ADAL" clId="{5354F21F-A3B0-49E6-8F0A-F2D3EB97663B}" dt="2023-09-03T14:44:40.931" v="3374" actId="1076"/>
        <pc:sldMkLst>
          <pc:docMk/>
          <pc:sldMk cId="1165239207" sldId="315"/>
        </pc:sldMkLst>
        <pc:spChg chg="del mod">
          <ac:chgData name="Lindsay Horsley" userId="ba2e72ba-5397-4b2a-abc5-29792209fd2f" providerId="ADAL" clId="{5354F21F-A3B0-49E6-8F0A-F2D3EB97663B}" dt="2023-09-03T14:40:10.994" v="3332" actId="21"/>
          <ac:spMkLst>
            <pc:docMk/>
            <pc:sldMk cId="1165239207" sldId="315"/>
            <ac:spMk id="2" creationId="{825D299C-2048-EC75-E26F-28048B314961}"/>
          </ac:spMkLst>
        </pc:spChg>
        <pc:spChg chg="del">
          <ac:chgData name="Lindsay Horsley" userId="ba2e72ba-5397-4b2a-abc5-29792209fd2f" providerId="ADAL" clId="{5354F21F-A3B0-49E6-8F0A-F2D3EB97663B}" dt="2023-09-03T14:40:21.076" v="3334" actId="21"/>
          <ac:spMkLst>
            <pc:docMk/>
            <pc:sldMk cId="1165239207" sldId="315"/>
            <ac:spMk id="3" creationId="{AE1379C7-8FB4-8583-5F54-46A16354577E}"/>
          </ac:spMkLst>
        </pc:spChg>
        <pc:spChg chg="add del mod">
          <ac:chgData name="Lindsay Horsley" userId="ba2e72ba-5397-4b2a-abc5-29792209fd2f" providerId="ADAL" clId="{5354F21F-A3B0-49E6-8F0A-F2D3EB97663B}" dt="2023-09-03T14:40:16.735" v="3333" actId="21"/>
          <ac:spMkLst>
            <pc:docMk/>
            <pc:sldMk cId="1165239207" sldId="315"/>
            <ac:spMk id="5" creationId="{684C2D61-B1D2-A29D-FFC6-315A44CACE6A}"/>
          </ac:spMkLst>
        </pc:spChg>
        <pc:spChg chg="add del mod">
          <ac:chgData name="Lindsay Horsley" userId="ba2e72ba-5397-4b2a-abc5-29792209fd2f" providerId="ADAL" clId="{5354F21F-A3B0-49E6-8F0A-F2D3EB97663B}" dt="2023-09-03T14:44:33.335" v="3373" actId="21"/>
          <ac:spMkLst>
            <pc:docMk/>
            <pc:sldMk cId="1165239207" sldId="315"/>
            <ac:spMk id="10" creationId="{BC2CCBA6-492F-78AD-4FF7-EDB606E70CFB}"/>
          </ac:spMkLst>
        </pc:spChg>
        <pc:spChg chg="mod">
          <ac:chgData name="Lindsay Horsley" userId="ba2e72ba-5397-4b2a-abc5-29792209fd2f" providerId="ADAL" clId="{5354F21F-A3B0-49E6-8F0A-F2D3EB97663B}" dt="2023-09-03T14:44:25.943" v="3372"/>
          <ac:spMkLst>
            <pc:docMk/>
            <pc:sldMk cId="1165239207" sldId="315"/>
            <ac:spMk id="15" creationId="{00000000-0000-0000-0000-000000000000}"/>
          </ac:spMkLst>
        </pc:spChg>
        <pc:spChg chg="add mod">
          <ac:chgData name="Lindsay Horsley" userId="ba2e72ba-5397-4b2a-abc5-29792209fd2f" providerId="ADAL" clId="{5354F21F-A3B0-49E6-8F0A-F2D3EB97663B}" dt="2023-09-03T14:44:40.931" v="3374" actId="1076"/>
          <ac:spMkLst>
            <pc:docMk/>
            <pc:sldMk cId="1165239207" sldId="315"/>
            <ac:spMk id="16" creationId="{29039DE5-21D6-206F-3F89-DB973C34953F}"/>
          </ac:spMkLst>
        </pc:spChg>
        <pc:picChg chg="del mod">
          <ac:chgData name="Lindsay Horsley" userId="ba2e72ba-5397-4b2a-abc5-29792209fd2f" providerId="ADAL" clId="{5354F21F-A3B0-49E6-8F0A-F2D3EB97663B}" dt="2023-09-03T14:43:45.981" v="3351" actId="21"/>
          <ac:picMkLst>
            <pc:docMk/>
            <pc:sldMk cId="1165239207" sldId="315"/>
            <ac:picMk id="11" creationId="{F7DBB453-3B2B-48E7-B508-1EE14D05A089}"/>
          </ac:picMkLst>
        </pc:picChg>
        <pc:picChg chg="add mod">
          <ac:chgData name="Lindsay Horsley" userId="ba2e72ba-5397-4b2a-abc5-29792209fd2f" providerId="ADAL" clId="{5354F21F-A3B0-49E6-8F0A-F2D3EB97663B}" dt="2023-09-03T14:42:00.775" v="3341" actId="14100"/>
          <ac:picMkLst>
            <pc:docMk/>
            <pc:sldMk cId="1165239207" sldId="315"/>
            <ac:picMk id="12" creationId="{9E3C6845-1962-C48B-E0B5-E3E41B5F13E4}"/>
          </ac:picMkLst>
        </pc:picChg>
        <pc:picChg chg="add mod">
          <ac:chgData name="Lindsay Horsley" userId="ba2e72ba-5397-4b2a-abc5-29792209fd2f" providerId="ADAL" clId="{5354F21F-A3B0-49E6-8F0A-F2D3EB97663B}" dt="2023-09-03T14:42:30.021" v="3345" actId="14100"/>
          <ac:picMkLst>
            <pc:docMk/>
            <pc:sldMk cId="1165239207" sldId="315"/>
            <ac:picMk id="13" creationId="{346290C9-3295-2E5D-9AEC-828217FF96C9}"/>
          </ac:picMkLst>
        </pc:picChg>
      </pc:sldChg>
      <pc:sldChg chg="modSp mod">
        <pc:chgData name="Lindsay Horsley" userId="ba2e72ba-5397-4b2a-abc5-29792209fd2f" providerId="ADAL" clId="{5354F21F-A3B0-49E6-8F0A-F2D3EB97663B}" dt="2023-09-03T14:28:04.780" v="3273" actId="27636"/>
        <pc:sldMkLst>
          <pc:docMk/>
          <pc:sldMk cId="2926619007" sldId="321"/>
        </pc:sldMkLst>
        <pc:spChg chg="mod">
          <ac:chgData name="Lindsay Horsley" userId="ba2e72ba-5397-4b2a-abc5-29792209fd2f" providerId="ADAL" clId="{5354F21F-A3B0-49E6-8F0A-F2D3EB97663B}" dt="2023-09-03T14:28:04.780" v="3273" actId="27636"/>
          <ac:spMkLst>
            <pc:docMk/>
            <pc:sldMk cId="2926619007" sldId="321"/>
            <ac:spMk id="2" creationId="{825D299C-2048-EC75-E26F-28048B314961}"/>
          </ac:spMkLst>
        </pc:spChg>
      </pc:sldChg>
      <pc:sldChg chg="addSp delSp modSp mod ord">
        <pc:chgData name="Lindsay Horsley" userId="ba2e72ba-5397-4b2a-abc5-29792209fd2f" providerId="ADAL" clId="{5354F21F-A3B0-49E6-8F0A-F2D3EB97663B}" dt="2023-09-03T14:36:51.123" v="3327"/>
        <pc:sldMkLst>
          <pc:docMk/>
          <pc:sldMk cId="1461400322" sldId="324"/>
        </pc:sldMkLst>
        <pc:spChg chg="del mod">
          <ac:chgData name="Lindsay Horsley" userId="ba2e72ba-5397-4b2a-abc5-29792209fd2f" providerId="ADAL" clId="{5354F21F-A3B0-49E6-8F0A-F2D3EB97663B}" dt="2023-09-03T14:29:04.090" v="3293" actId="21"/>
          <ac:spMkLst>
            <pc:docMk/>
            <pc:sldMk cId="1461400322" sldId="324"/>
            <ac:spMk id="2" creationId="{825D299C-2048-EC75-E26F-28048B314961}"/>
          </ac:spMkLst>
        </pc:spChg>
        <pc:spChg chg="del">
          <ac:chgData name="Lindsay Horsley" userId="ba2e72ba-5397-4b2a-abc5-29792209fd2f" providerId="ADAL" clId="{5354F21F-A3B0-49E6-8F0A-F2D3EB97663B}" dt="2023-09-03T14:29:09.835" v="3294" actId="21"/>
          <ac:spMkLst>
            <pc:docMk/>
            <pc:sldMk cId="1461400322" sldId="324"/>
            <ac:spMk id="3" creationId="{AE1379C7-8FB4-8583-5F54-46A16354577E}"/>
          </ac:spMkLst>
        </pc:spChg>
        <pc:spChg chg="add mod">
          <ac:chgData name="Lindsay Horsley" userId="ba2e72ba-5397-4b2a-abc5-29792209fd2f" providerId="ADAL" clId="{5354F21F-A3B0-49E6-8F0A-F2D3EB97663B}" dt="2023-09-03T14:31:51.878" v="3301" actId="1076"/>
          <ac:spMkLst>
            <pc:docMk/>
            <pc:sldMk cId="1461400322" sldId="324"/>
            <ac:spMk id="6" creationId="{787251F9-B5DE-ED0F-CABF-B462D696A875}"/>
          </ac:spMkLst>
        </pc:spChg>
        <pc:spChg chg="add mod">
          <ac:chgData name="Lindsay Horsley" userId="ba2e72ba-5397-4b2a-abc5-29792209fd2f" providerId="ADAL" clId="{5354F21F-A3B0-49E6-8F0A-F2D3EB97663B}" dt="2023-09-03T14:36:18.279" v="3325" actId="20577"/>
          <ac:spMkLst>
            <pc:docMk/>
            <pc:sldMk cId="1461400322" sldId="324"/>
            <ac:spMk id="12" creationId="{4A8E2CBE-094E-D404-DD50-6E61141A733B}"/>
          </ac:spMkLst>
        </pc:spChg>
        <pc:picChg chg="add mod">
          <ac:chgData name="Lindsay Horsley" userId="ba2e72ba-5397-4b2a-abc5-29792209fd2f" providerId="ADAL" clId="{5354F21F-A3B0-49E6-8F0A-F2D3EB97663B}" dt="2023-09-03T14:30:27.421" v="3299" actId="14100"/>
          <ac:picMkLst>
            <pc:docMk/>
            <pc:sldMk cId="1461400322" sldId="324"/>
            <ac:picMk id="4" creationId="{3AAAA345-AA9F-E65D-458E-5F20808FD830}"/>
          </ac:picMkLst>
        </pc:picChg>
      </pc:sldChg>
      <pc:sldChg chg="del">
        <pc:chgData name="Lindsay Horsley" userId="ba2e72ba-5397-4b2a-abc5-29792209fd2f" providerId="ADAL" clId="{5354F21F-A3B0-49E6-8F0A-F2D3EB97663B}" dt="2023-09-01T17:26:46.701" v="0" actId="2696"/>
        <pc:sldMkLst>
          <pc:docMk/>
          <pc:sldMk cId="1675592765" sldId="338"/>
        </pc:sldMkLst>
      </pc:sldChg>
      <pc:sldChg chg="modSp mod">
        <pc:chgData name="Lindsay Horsley" userId="ba2e72ba-5397-4b2a-abc5-29792209fd2f" providerId="ADAL" clId="{5354F21F-A3B0-49E6-8F0A-F2D3EB97663B}" dt="2023-09-03T11:52:14.883" v="341" actId="20577"/>
        <pc:sldMkLst>
          <pc:docMk/>
          <pc:sldMk cId="3008838189" sldId="339"/>
        </pc:sldMkLst>
        <pc:spChg chg="mod">
          <ac:chgData name="Lindsay Horsley" userId="ba2e72ba-5397-4b2a-abc5-29792209fd2f" providerId="ADAL" clId="{5354F21F-A3B0-49E6-8F0A-F2D3EB97663B}" dt="2023-09-03T11:52:14.883" v="341" actId="20577"/>
          <ac:spMkLst>
            <pc:docMk/>
            <pc:sldMk cId="3008838189" sldId="339"/>
            <ac:spMk id="10" creationId="{87B8F858-DBA8-449E-562E-7CF486E1E899}"/>
          </ac:spMkLst>
        </pc:spChg>
        <pc:picChg chg="mod">
          <ac:chgData name="Lindsay Horsley" userId="ba2e72ba-5397-4b2a-abc5-29792209fd2f" providerId="ADAL" clId="{5354F21F-A3B0-49E6-8F0A-F2D3EB97663B}" dt="2023-09-03T11:51:12.751" v="327" actId="14100"/>
          <ac:picMkLst>
            <pc:docMk/>
            <pc:sldMk cId="3008838189" sldId="339"/>
            <ac:picMk id="1026" creationId="{94C30AFC-F0CA-B3AF-823C-1DCBC37C1866}"/>
          </ac:picMkLst>
        </pc:picChg>
      </pc:sldChg>
      <pc:sldChg chg="addSp delSp modSp add mod modClrScheme chgLayout">
        <pc:chgData name="Lindsay Horsley" userId="ba2e72ba-5397-4b2a-abc5-29792209fd2f" providerId="ADAL" clId="{5354F21F-A3B0-49E6-8F0A-F2D3EB97663B}" dt="2023-09-03T12:51:14.712" v="1496" actId="2711"/>
        <pc:sldMkLst>
          <pc:docMk/>
          <pc:sldMk cId="3802783407" sldId="340"/>
        </pc:sldMkLst>
        <pc:spChg chg="del mod">
          <ac:chgData name="Lindsay Horsley" userId="ba2e72ba-5397-4b2a-abc5-29792209fd2f" providerId="ADAL" clId="{5354F21F-A3B0-49E6-8F0A-F2D3EB97663B}" dt="2023-09-03T12:45:43.229" v="1445" actId="21"/>
          <ac:spMkLst>
            <pc:docMk/>
            <pc:sldMk cId="3802783407" sldId="340"/>
            <ac:spMk id="2" creationId="{825D299C-2048-EC75-E26F-28048B314961}"/>
          </ac:spMkLst>
        </pc:spChg>
        <pc:spChg chg="del">
          <ac:chgData name="Lindsay Horsley" userId="ba2e72ba-5397-4b2a-abc5-29792209fd2f" providerId="ADAL" clId="{5354F21F-A3B0-49E6-8F0A-F2D3EB97663B}" dt="2023-09-03T12:44:42.342" v="1405" actId="21"/>
          <ac:spMkLst>
            <pc:docMk/>
            <pc:sldMk cId="3802783407" sldId="340"/>
            <ac:spMk id="3" creationId="{AE1379C7-8FB4-8583-5F54-46A16354577E}"/>
          </ac:spMkLst>
        </pc:spChg>
        <pc:spChg chg="add del mod ord">
          <ac:chgData name="Lindsay Horsley" userId="ba2e72ba-5397-4b2a-abc5-29792209fd2f" providerId="ADAL" clId="{5354F21F-A3B0-49E6-8F0A-F2D3EB97663B}" dt="2023-09-03T12:47:12.883" v="1448" actId="21"/>
          <ac:spMkLst>
            <pc:docMk/>
            <pc:sldMk cId="3802783407" sldId="340"/>
            <ac:spMk id="4" creationId="{4387DE43-40B2-EE1A-CD1A-00F63A39B336}"/>
          </ac:spMkLst>
        </pc:spChg>
        <pc:spChg chg="add mod ord">
          <ac:chgData name="Lindsay Horsley" userId="ba2e72ba-5397-4b2a-abc5-29792209fd2f" providerId="ADAL" clId="{5354F21F-A3B0-49E6-8F0A-F2D3EB97663B}" dt="2023-09-03T12:51:05.217" v="1495" actId="2711"/>
          <ac:spMkLst>
            <pc:docMk/>
            <pc:sldMk cId="3802783407" sldId="340"/>
            <ac:spMk id="5" creationId="{2712ADE8-4445-F448-4CEA-9E587E2C159F}"/>
          </ac:spMkLst>
        </pc:spChg>
        <pc:spChg chg="add mod ord">
          <ac:chgData name="Lindsay Horsley" userId="ba2e72ba-5397-4b2a-abc5-29792209fd2f" providerId="ADAL" clId="{5354F21F-A3B0-49E6-8F0A-F2D3EB97663B}" dt="2023-09-03T12:51:14.712" v="1496" actId="2711"/>
          <ac:spMkLst>
            <pc:docMk/>
            <pc:sldMk cId="3802783407" sldId="340"/>
            <ac:spMk id="6" creationId="{7EE5BB74-8043-86BF-33E3-0DA166874362}"/>
          </ac:spMkLst>
        </pc:spChg>
        <pc:spChg chg="mod">
          <ac:chgData name="Lindsay Horsley" userId="ba2e72ba-5397-4b2a-abc5-29792209fd2f" providerId="ADAL" clId="{5354F21F-A3B0-49E6-8F0A-F2D3EB97663B}" dt="2023-09-03T12:45:29.402" v="1444" actId="20577"/>
          <ac:spMkLst>
            <pc:docMk/>
            <pc:sldMk cId="3802783407" sldId="340"/>
            <ac:spMk id="15" creationId="{00000000-0000-0000-0000-000000000000}"/>
          </ac:spMkLst>
        </pc:spChg>
        <pc:picChg chg="del">
          <ac:chgData name="Lindsay Horsley" userId="ba2e72ba-5397-4b2a-abc5-29792209fd2f" providerId="ADAL" clId="{5354F21F-A3B0-49E6-8F0A-F2D3EB97663B}" dt="2023-09-03T12:45:04.941" v="1408" actId="21"/>
          <ac:picMkLst>
            <pc:docMk/>
            <pc:sldMk cId="3802783407" sldId="340"/>
            <ac:picMk id="11" creationId="{F7DBB453-3B2B-48E7-B508-1EE14D05A089}"/>
          </ac:picMkLst>
        </pc:picChg>
      </pc:sldChg>
      <pc:sldChg chg="addSp delSp modSp add mod modClrScheme chgLayout">
        <pc:chgData name="Lindsay Horsley" userId="ba2e72ba-5397-4b2a-abc5-29792209fd2f" providerId="ADAL" clId="{5354F21F-A3B0-49E6-8F0A-F2D3EB97663B}" dt="2023-09-03T14:08:41.926" v="2697" actId="20577"/>
        <pc:sldMkLst>
          <pc:docMk/>
          <pc:sldMk cId="2867192181" sldId="341"/>
        </pc:sldMkLst>
        <pc:spChg chg="mod ord">
          <ac:chgData name="Lindsay Horsley" userId="ba2e72ba-5397-4b2a-abc5-29792209fd2f" providerId="ADAL" clId="{5354F21F-A3B0-49E6-8F0A-F2D3EB97663B}" dt="2023-09-03T14:03:44.508" v="2531" actId="700"/>
          <ac:spMkLst>
            <pc:docMk/>
            <pc:sldMk cId="2867192181" sldId="341"/>
            <ac:spMk id="2" creationId="{825D299C-2048-EC75-E26F-28048B314961}"/>
          </ac:spMkLst>
        </pc:spChg>
        <pc:spChg chg="mod ord">
          <ac:chgData name="Lindsay Horsley" userId="ba2e72ba-5397-4b2a-abc5-29792209fd2f" providerId="ADAL" clId="{5354F21F-A3B0-49E6-8F0A-F2D3EB97663B}" dt="2023-09-03T14:05:21.763" v="2555" actId="27636"/>
          <ac:spMkLst>
            <pc:docMk/>
            <pc:sldMk cId="2867192181" sldId="341"/>
            <ac:spMk id="4" creationId="{62D0FBAE-6E38-354B-63AE-1E8316BE7ACB}"/>
          </ac:spMkLst>
        </pc:spChg>
        <pc:spChg chg="add mod ord">
          <ac:chgData name="Lindsay Horsley" userId="ba2e72ba-5397-4b2a-abc5-29792209fd2f" providerId="ADAL" clId="{5354F21F-A3B0-49E6-8F0A-F2D3EB97663B}" dt="2023-09-03T14:08:41.926" v="2697" actId="20577"/>
          <ac:spMkLst>
            <pc:docMk/>
            <pc:sldMk cId="2867192181" sldId="341"/>
            <ac:spMk id="5" creationId="{E567C7C7-5E1C-43D9-5671-F046E6F2CE51}"/>
          </ac:spMkLst>
        </pc:spChg>
        <pc:spChg chg="del mod">
          <ac:chgData name="Lindsay Horsley" userId="ba2e72ba-5397-4b2a-abc5-29792209fd2f" providerId="ADAL" clId="{5354F21F-A3B0-49E6-8F0A-F2D3EB97663B}" dt="2023-09-03T14:01:51.127" v="2406" actId="21"/>
          <ac:spMkLst>
            <pc:docMk/>
            <pc:sldMk cId="2867192181" sldId="341"/>
            <ac:spMk id="11" creationId="{E0C3D406-99BF-75D9-16B3-48746783C393}"/>
          </ac:spMkLst>
        </pc:spChg>
        <pc:picChg chg="del">
          <ac:chgData name="Lindsay Horsley" userId="ba2e72ba-5397-4b2a-abc5-29792209fd2f" providerId="ADAL" clId="{5354F21F-A3B0-49E6-8F0A-F2D3EB97663B}" dt="2023-09-03T14:01:05.527" v="2382" actId="21"/>
          <ac:picMkLst>
            <pc:docMk/>
            <pc:sldMk cId="2867192181" sldId="341"/>
            <ac:picMk id="3" creationId="{07F7E69F-3945-1563-2AEF-CE23C94A4CDA}"/>
          </ac:picMkLst>
        </pc:picChg>
        <pc:picChg chg="del mod">
          <ac:chgData name="Lindsay Horsley" userId="ba2e72ba-5397-4b2a-abc5-29792209fd2f" providerId="ADAL" clId="{5354F21F-A3B0-49E6-8F0A-F2D3EB97663B}" dt="2023-09-03T14:01:37.099" v="2404" actId="21"/>
          <ac:picMkLst>
            <pc:docMk/>
            <pc:sldMk cId="2867192181" sldId="341"/>
            <ac:picMk id="6" creationId="{DAFA5DF6-6313-FA9A-7B6E-66DFF0BDA74A}"/>
          </ac:picMkLst>
        </pc:picChg>
      </pc:sldChg>
      <pc:sldChg chg="addSp delSp modSp add mod ord">
        <pc:chgData name="Lindsay Horsley" userId="ba2e72ba-5397-4b2a-abc5-29792209fd2f" providerId="ADAL" clId="{5354F21F-A3B0-49E6-8F0A-F2D3EB97663B}" dt="2023-09-03T14:13:01.839" v="2743" actId="1076"/>
        <pc:sldMkLst>
          <pc:docMk/>
          <pc:sldMk cId="1811392746" sldId="342"/>
        </pc:sldMkLst>
        <pc:spChg chg="mod">
          <ac:chgData name="Lindsay Horsley" userId="ba2e72ba-5397-4b2a-abc5-29792209fd2f" providerId="ADAL" clId="{5354F21F-A3B0-49E6-8F0A-F2D3EB97663B}" dt="2023-09-03T14:12:59.628" v="2742" actId="207"/>
          <ac:spMkLst>
            <pc:docMk/>
            <pc:sldMk cId="1811392746" sldId="342"/>
            <ac:spMk id="2" creationId="{825D299C-2048-EC75-E26F-28048B314961}"/>
          </ac:spMkLst>
        </pc:spChg>
        <pc:spChg chg="mod">
          <ac:chgData name="Lindsay Horsley" userId="ba2e72ba-5397-4b2a-abc5-29792209fd2f" providerId="ADAL" clId="{5354F21F-A3B0-49E6-8F0A-F2D3EB97663B}" dt="2023-09-03T14:12:36.237" v="2741" actId="207"/>
          <ac:spMkLst>
            <pc:docMk/>
            <pc:sldMk cId="1811392746" sldId="342"/>
            <ac:spMk id="3" creationId="{AE1379C7-8FB4-8583-5F54-46A16354577E}"/>
          </ac:spMkLst>
        </pc:spChg>
        <pc:picChg chg="add del mod">
          <ac:chgData name="Lindsay Horsley" userId="ba2e72ba-5397-4b2a-abc5-29792209fd2f" providerId="ADAL" clId="{5354F21F-A3B0-49E6-8F0A-F2D3EB97663B}" dt="2023-09-03T14:10:18.871" v="2728"/>
          <ac:picMkLst>
            <pc:docMk/>
            <pc:sldMk cId="1811392746" sldId="342"/>
            <ac:picMk id="4" creationId="{6D635CED-3D60-0D23-9C60-DB03B0ABE3CC}"/>
          </ac:picMkLst>
        </pc:picChg>
        <pc:picChg chg="add mod">
          <ac:chgData name="Lindsay Horsley" userId="ba2e72ba-5397-4b2a-abc5-29792209fd2f" providerId="ADAL" clId="{5354F21F-A3B0-49E6-8F0A-F2D3EB97663B}" dt="2023-09-03T14:13:01.839" v="2743" actId="1076"/>
          <ac:picMkLst>
            <pc:docMk/>
            <pc:sldMk cId="1811392746" sldId="342"/>
            <ac:picMk id="5" creationId="{C385DDE2-1699-A421-5E86-E8C0DF2C00E4}"/>
          </ac:picMkLst>
        </pc:picChg>
      </pc:sldChg>
      <pc:sldChg chg="addSp delSp modSp add mod ord">
        <pc:chgData name="Lindsay Horsley" userId="ba2e72ba-5397-4b2a-abc5-29792209fd2f" providerId="ADAL" clId="{5354F21F-A3B0-49E6-8F0A-F2D3EB97663B}" dt="2023-09-03T14:23:53.860" v="3196"/>
        <pc:sldMkLst>
          <pc:docMk/>
          <pc:sldMk cId="4226238078" sldId="343"/>
        </pc:sldMkLst>
        <pc:spChg chg="del mod">
          <ac:chgData name="Lindsay Horsley" userId="ba2e72ba-5397-4b2a-abc5-29792209fd2f" providerId="ADAL" clId="{5354F21F-A3B0-49E6-8F0A-F2D3EB97663B}" dt="2023-09-03T14:21:14.756" v="3183" actId="21"/>
          <ac:spMkLst>
            <pc:docMk/>
            <pc:sldMk cId="4226238078" sldId="343"/>
            <ac:spMk id="2" creationId="{825D299C-2048-EC75-E26F-28048B314961}"/>
          </ac:spMkLst>
        </pc:spChg>
        <pc:spChg chg="del">
          <ac:chgData name="Lindsay Horsley" userId="ba2e72ba-5397-4b2a-abc5-29792209fd2f" providerId="ADAL" clId="{5354F21F-A3B0-49E6-8F0A-F2D3EB97663B}" dt="2023-09-03T14:21:23.569" v="3184" actId="21"/>
          <ac:spMkLst>
            <pc:docMk/>
            <pc:sldMk cId="4226238078" sldId="343"/>
            <ac:spMk id="3" creationId="{AE1379C7-8FB4-8583-5F54-46A16354577E}"/>
          </ac:spMkLst>
        </pc:spChg>
        <pc:spChg chg="add mod">
          <ac:chgData name="Lindsay Horsley" userId="ba2e72ba-5397-4b2a-abc5-29792209fd2f" providerId="ADAL" clId="{5354F21F-A3B0-49E6-8F0A-F2D3EB97663B}" dt="2023-09-03T14:22:40.131" v="3190" actId="255"/>
          <ac:spMkLst>
            <pc:docMk/>
            <pc:sldMk cId="4226238078" sldId="343"/>
            <ac:spMk id="5" creationId="{4A124BCB-510D-7372-2A0A-519FE257D362}"/>
          </ac:spMkLst>
        </pc:spChg>
        <pc:spChg chg="add mod">
          <ac:chgData name="Lindsay Horsley" userId="ba2e72ba-5397-4b2a-abc5-29792209fd2f" providerId="ADAL" clId="{5354F21F-A3B0-49E6-8F0A-F2D3EB97663B}" dt="2023-09-03T14:23:42.071" v="3194" actId="255"/>
          <ac:spMkLst>
            <pc:docMk/>
            <pc:sldMk cId="4226238078" sldId="343"/>
            <ac:spMk id="10" creationId="{D81BC72C-0AF0-8C1B-E3D9-019841E90C21}"/>
          </ac:spMkLst>
        </pc:spChg>
      </pc:sldChg>
      <pc:sldChg chg="add">
        <pc:chgData name="Lindsay Horsley" userId="ba2e72ba-5397-4b2a-abc5-29792209fd2f" providerId="ADAL" clId="{5354F21F-A3B0-49E6-8F0A-F2D3EB97663B}" dt="2023-09-03T14:28:25.893" v="3274" actId="2890"/>
        <pc:sldMkLst>
          <pc:docMk/>
          <pc:sldMk cId="1577583074" sldId="344"/>
        </pc:sldMkLst>
      </pc:sldChg>
      <pc:sldChg chg="add">
        <pc:chgData name="Lindsay Horsley" userId="ba2e72ba-5397-4b2a-abc5-29792209fd2f" providerId="ADAL" clId="{5354F21F-A3B0-49E6-8F0A-F2D3EB97663B}" dt="2023-09-03T14:39:17.821" v="3328" actId="2890"/>
        <pc:sldMkLst>
          <pc:docMk/>
          <pc:sldMk cId="2273524720" sldId="3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13/09/2023</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information that is relevant to your course. This could include:</a:t>
            </a:r>
            <a:endParaRPr lang="en-US" dirty="0"/>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272397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4518B2-77B0-4748-9D01-61BBB7B44A19}" type="slidenum">
              <a:rPr lang="en-GB" smtClean="0"/>
              <a:t>13</a:t>
            </a:fld>
            <a:endParaRPr lang="en-GB"/>
          </a:p>
        </p:txBody>
      </p:sp>
    </p:spTree>
    <p:extLst>
      <p:ext uri="{BB962C8B-B14F-4D97-AF65-F5344CB8AC3E}">
        <p14:creationId xmlns:p14="http://schemas.microsoft.com/office/powerpoint/2010/main" val="155782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4518B2-77B0-4748-9D01-61BBB7B44A19}" type="slidenum">
              <a:rPr lang="en-GB" smtClean="0"/>
              <a:t>16</a:t>
            </a:fld>
            <a:endParaRPr lang="en-GB"/>
          </a:p>
        </p:txBody>
      </p:sp>
    </p:spTree>
    <p:extLst>
      <p:ext uri="{BB962C8B-B14F-4D97-AF65-F5344CB8AC3E}">
        <p14:creationId xmlns:p14="http://schemas.microsoft.com/office/powerpoint/2010/main" val="75660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1917493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facilities:</a:t>
            </a:r>
          </a:p>
          <a:p>
            <a:pPr marL="171450" indent="-171450">
              <a:buFont typeface="Arial"/>
              <a:buChar char="•"/>
            </a:pPr>
            <a:r>
              <a:rPr lang="en-US" dirty="0">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dirty="0">
                <a:cs typeface="Calibri"/>
              </a:rPr>
              <a:t>Printing facilities all over campus – more on that later.  We also have reprographics that can print bespoke work such as dissertations.</a:t>
            </a:r>
          </a:p>
          <a:p>
            <a:pPr marL="171450" indent="-171450">
              <a:buFont typeface="Arial"/>
              <a:buChar char="•"/>
            </a:pPr>
            <a:r>
              <a:rPr lang="en-US" dirty="0">
                <a:cs typeface="Calibri"/>
              </a:rPr>
              <a:t>Gym (there is also a gym in the Matalan retail park too.</a:t>
            </a:r>
          </a:p>
          <a:p>
            <a:pPr marL="171450" indent="-171450">
              <a:buFont typeface="Arial"/>
              <a:buChar char="•"/>
            </a:pPr>
            <a:r>
              <a:rPr lang="en-US" dirty="0">
                <a:cs typeface="Calibri"/>
              </a:rPr>
              <a:t>Hairdressing and beauty salon. </a:t>
            </a:r>
          </a:p>
          <a:p>
            <a:pPr marL="171450" indent="-171450">
              <a:buFont typeface="Arial"/>
              <a:buChar char="•"/>
            </a:pPr>
            <a:endParaRPr lang="en-US" dirty="0">
              <a:cs typeface="Calibri"/>
            </a:endParaRPr>
          </a:p>
          <a:p>
            <a:r>
              <a:rPr lang="en-US" dirty="0">
                <a:cs typeface="Calibri"/>
              </a:rPr>
              <a:t>We also have a quiet reflection room which can also be used for prayer in K Block. Students just need to get the key from reception.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Encourage student to read the student charter in their own time in the next couple of weeks (phase 2). </a:t>
            </a:r>
          </a:p>
          <a:p>
            <a:endParaRPr lang="en-US" dirty="0">
              <a:cs typeface="Calibri"/>
            </a:endParaRPr>
          </a:p>
          <a:p>
            <a:r>
              <a:rPr lang="en-US" dirty="0">
                <a:cs typeface="Calibri"/>
              </a:rPr>
              <a:t>You could try an icebreaker. If you could eliminate one thing from your daily routine what would it be? What will make you smile today? Would you rather? </a:t>
            </a:r>
            <a:r>
              <a:rPr lang="en-US" dirty="0">
                <a:hlinkClick r:id="rId3"/>
              </a:rPr>
              <a:t>https://www.mtu.edu/student-leadership/student-orgs/rso-resources/virtual-resources/fun-icebreaking-questions.pdf</a:t>
            </a:r>
            <a:r>
              <a:rPr lang="en-US" dirty="0"/>
              <a:t> </a:t>
            </a:r>
            <a:r>
              <a:rPr lang="en-US" dirty="0">
                <a:cs typeface="Calibri"/>
              </a:rPr>
              <a:t>Could try Task Master inspired tasks</a:t>
            </a:r>
          </a:p>
          <a:p>
            <a:endParaRPr lang="en-US" dirty="0"/>
          </a:p>
          <a:p>
            <a:r>
              <a:rPr lang="en-US" dirty="0"/>
              <a:t>Suggested activity to build class contract:</a:t>
            </a:r>
          </a:p>
          <a:p>
            <a:endParaRPr lang="en-US" dirty="0"/>
          </a:p>
          <a:p>
            <a:r>
              <a:rPr lang="en-US" dirty="0"/>
              <a:t>Flip chart paper, pens.</a:t>
            </a:r>
          </a:p>
          <a:p>
            <a:endParaRPr lang="en-US" dirty="0"/>
          </a:p>
          <a:p>
            <a:r>
              <a:rPr lang="en-US" dirty="0"/>
              <a:t>Write what makes a good team/learning environment</a:t>
            </a:r>
          </a:p>
          <a:p>
            <a:r>
              <a:rPr lang="en-US" dirty="0"/>
              <a:t>Write what doesn't make a good team/learning environment.</a:t>
            </a:r>
          </a:p>
          <a:p>
            <a:r>
              <a:rPr lang="en-US" dirty="0"/>
              <a:t>Write what they want from the teacher.</a:t>
            </a:r>
          </a:p>
          <a:p>
            <a:endParaRPr lang="en-US" dirty="0">
              <a:cs typeface="Calibri" panose="020F0502020204030204"/>
            </a:endParaRPr>
          </a:p>
          <a:p>
            <a:r>
              <a:rPr lang="en-US" dirty="0">
                <a:cs typeface="Calibri" panose="020F0502020204030204"/>
              </a:rPr>
              <a:t>Or,</a:t>
            </a:r>
          </a:p>
          <a:p>
            <a:r>
              <a:rPr lang="en-US" dirty="0">
                <a:cs typeface="Calibri" panose="020F0502020204030204"/>
              </a:rPr>
              <a:t>Fears and expectations</a:t>
            </a:r>
            <a:endParaRPr lang="en-US" dirty="0"/>
          </a:p>
          <a:p>
            <a:endParaRPr lang="en-US" dirty="0"/>
          </a:p>
          <a:p>
            <a:r>
              <a:rPr lang="en-US" dirty="0"/>
              <a:t>Try to draw out:</a:t>
            </a:r>
          </a:p>
          <a:p>
            <a:pPr marL="171450" indent="-171450">
              <a:buFont typeface="Arial,Sans-Serif"/>
              <a:buChar char="•"/>
            </a:pPr>
            <a:r>
              <a:rPr lang="en-US" dirty="0"/>
              <a:t>Lateness</a:t>
            </a:r>
          </a:p>
          <a:p>
            <a:pPr marL="171450" indent="-171450">
              <a:buFont typeface="Arial,Sans-Serif"/>
              <a:buChar char="•"/>
            </a:pPr>
            <a:r>
              <a:rPr lang="en-US" dirty="0"/>
              <a:t>Group work, </a:t>
            </a:r>
          </a:p>
          <a:p>
            <a:pPr marL="171450" indent="-171450">
              <a:buFont typeface="Arial,Sans-Serif"/>
              <a:buChar char="•"/>
            </a:pPr>
            <a:r>
              <a:rPr lang="en-US" dirty="0"/>
              <a:t>Open to being in different groups rather than same table groups.</a:t>
            </a:r>
          </a:p>
          <a:p>
            <a:pPr marL="171450" indent="-171450">
              <a:buFont typeface="Arial,Sans-Serif"/>
              <a:buChar char="•"/>
            </a:pPr>
            <a:r>
              <a:rPr lang="en-US" dirty="0"/>
              <a:t>Completing independent activities</a:t>
            </a:r>
          </a:p>
          <a:p>
            <a:pPr marL="171450" indent="-171450">
              <a:buFont typeface="Arial,Sans-Serif"/>
              <a:buChar char="•"/>
            </a:pPr>
            <a:r>
              <a:rPr lang="en-US" dirty="0"/>
              <a:t>Interrupting – hands up</a:t>
            </a:r>
          </a:p>
          <a:p>
            <a:pPr marL="171450" indent="-171450">
              <a:buFont typeface="Arial,Sans-Serif"/>
              <a:buChar char="•"/>
            </a:pPr>
            <a:r>
              <a:rPr lang="en-US" dirty="0"/>
              <a:t>Taking turns</a:t>
            </a:r>
          </a:p>
          <a:p>
            <a:pPr marL="171450" indent="-171450">
              <a:buFont typeface="Arial,Sans-Serif"/>
              <a:buChar char="•"/>
            </a:pPr>
            <a:r>
              <a:rPr lang="en-US" dirty="0"/>
              <a:t>Respecting each other and their opinions, culture and backgrounds.</a:t>
            </a:r>
          </a:p>
          <a:p>
            <a:pPr marL="171450" indent="-171450">
              <a:buFont typeface="Arial,Sans-Serif"/>
              <a:buChar char="•"/>
            </a:pPr>
            <a:r>
              <a:rPr lang="en-US" dirty="0"/>
              <a:t>Constructive feedback including tone. Handling difficult conversations?</a:t>
            </a:r>
          </a:p>
          <a:p>
            <a:pPr marL="171450" indent="-171450">
              <a:buFont typeface="Arial,Sans-Serif"/>
              <a:buChar char="•"/>
            </a:pPr>
            <a:r>
              <a:rPr lang="en-US" dirty="0"/>
              <a:t>Participation</a:t>
            </a:r>
          </a:p>
          <a:p>
            <a:pPr marL="171450" indent="-171450">
              <a:buFont typeface="Arial,Sans-Serif"/>
              <a:buChar char="•"/>
            </a:pPr>
            <a:r>
              <a:rPr lang="en-US" dirty="0"/>
              <a:t>Respecting the environment</a:t>
            </a:r>
          </a:p>
          <a:p>
            <a:pPr marL="171450" indent="-171450">
              <a:buFont typeface="Arial,Sans-Serif"/>
              <a:buChar char="•"/>
            </a:pPr>
            <a:r>
              <a:rPr lang="en-US" dirty="0"/>
              <a:t>Food/drinks</a:t>
            </a:r>
          </a:p>
          <a:p>
            <a:pPr marL="171450" indent="-171450">
              <a:buFont typeface="Arial,Sans-Serif"/>
              <a:buChar char="•"/>
            </a:pPr>
            <a:r>
              <a:rPr lang="en-US" dirty="0"/>
              <a:t>Including everyone – everyone has a voice</a:t>
            </a:r>
          </a:p>
          <a:p>
            <a:pPr marL="171450" indent="-171450">
              <a:buFont typeface="Arial,Sans-Serif"/>
              <a:buChar char="•"/>
            </a:pPr>
            <a:r>
              <a:rPr lang="en-US" dirty="0"/>
              <a:t>Work standards.</a:t>
            </a:r>
          </a:p>
          <a:p>
            <a:pPr marL="171450" indent="-171450">
              <a:buFont typeface="Arial,Sans-Serif"/>
              <a:buChar char="•"/>
            </a:pPr>
            <a:r>
              <a:rPr lang="en-US" dirty="0"/>
              <a:t>Listen.</a:t>
            </a:r>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2937675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402366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2539041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leader to show where these are.</a:t>
            </a:r>
            <a:endParaRPr lang="en-US" dirty="0"/>
          </a:p>
          <a:p>
            <a:endParaRPr lang="en-US" dirty="0"/>
          </a:p>
          <a:p>
            <a:r>
              <a:rPr lang="en-US"/>
              <a:t>We will check centrally. The checklists can be reviewed in pastoral meetings if required. </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37</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Teams training – if not teaching online omit. Evening is to help students who are at work/family commitments. </a:t>
            </a:r>
            <a:endParaRPr lang="en-US" dirty="0"/>
          </a:p>
          <a:p>
            <a:endParaRPr lang="en-US" dirty="0"/>
          </a:p>
          <a:p>
            <a:r>
              <a:rPr lang="en-US"/>
              <a:t>Drop in -General support = IT, Moodle, getting sorted, worried etc. Go to Academic Services for administrative support such as finance etc. </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38</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41</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42</a:t>
            </a:fld>
            <a:endParaRPr lang="en-GB"/>
          </a:p>
        </p:txBody>
      </p:sp>
    </p:spTree>
    <p:extLst>
      <p:ext uri="{BB962C8B-B14F-4D97-AF65-F5344CB8AC3E}">
        <p14:creationId xmlns:p14="http://schemas.microsoft.com/office/powerpoint/2010/main" val="197478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5</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6</a:t>
            </a:fld>
            <a:endParaRPr lang="en-GB"/>
          </a:p>
        </p:txBody>
      </p:sp>
    </p:spTree>
    <p:extLst>
      <p:ext uri="{BB962C8B-B14F-4D97-AF65-F5344CB8AC3E}">
        <p14:creationId xmlns:p14="http://schemas.microsoft.com/office/powerpoint/2010/main" val="31567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8</a:t>
            </a:fld>
            <a:endParaRPr lang="en-GB"/>
          </a:p>
        </p:txBody>
      </p:sp>
    </p:spTree>
    <p:extLst>
      <p:ext uri="{BB962C8B-B14F-4D97-AF65-F5344CB8AC3E}">
        <p14:creationId xmlns:p14="http://schemas.microsoft.com/office/powerpoint/2010/main" val="193564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4518B2-77B0-4748-9D01-61BBB7B44A19}" type="slidenum">
              <a:rPr lang="en-GB" smtClean="0"/>
              <a:t>10</a:t>
            </a:fld>
            <a:endParaRPr lang="en-GB"/>
          </a:p>
        </p:txBody>
      </p:sp>
    </p:spTree>
    <p:extLst>
      <p:ext uri="{BB962C8B-B14F-4D97-AF65-F5344CB8AC3E}">
        <p14:creationId xmlns:p14="http://schemas.microsoft.com/office/powerpoint/2010/main" val="348889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information that is relevant to your course. This could include:</a:t>
            </a:r>
            <a:endParaRPr lang="en-US" dirty="0"/>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3993849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13/09/2023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13/09/2023</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file:///C:\Users\Lindsay\Downloads\sbs-counselling-and-psychotherapy-22.pdf"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s://moodle.ccacolchester.com/course/view.php?id=6882"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s://www.colchester.ac.uk/wp-content/uploads/2020/04/UCC-Student-Charter-2023-24.pdf"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s://moodle.ccacolchester.com/course/view.php?id=7323&amp;section=3&amp;singlesec=3" TargetMode="External"/><Relationship Id="rId5" Type="http://schemas.openxmlformats.org/officeDocument/2006/relationships/hyperlink" Target="https://colchinst.sharepoint.com/sites/UCCLearningTechnologies/Shared%20Documents/General/Induction/UCC%20And%20now%20for%20the%20safety%20bit%202023-24.pptx?web=1"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teams.microsoft.com/l/meetup-join/19%3ameeting_MzI4OTJiYjItYjkwZi00M2YzLTlmZWQtNzc3YmRkZDlmZGE4%40thread.v2/0?context=%7b%22Tid%22%3a%229155db8f-905a-4b59-a052-2710166f00a4%22%2c%22Oid%22%3a%226191e971-bda1-4f98-8949-110b1925d0a1%22%7d" TargetMode="External"/><Relationship Id="rId5" Type="http://schemas.openxmlformats.org/officeDocument/2006/relationships/hyperlink" Target="https://teams.microsoft.com/l/meetup-join/19%3ameeting_MTlkNDAwNGQtOGQ0Ny00MmZhLTgyMDgtZGM4YjBmYjkxYWZi%40thread.v2/0?context=%7b%22Tid%22%3a%229155db8f-905a-4b59-a052-2710166f00a4%22%2c%22Oid%22%3a%226191e971-bda1-4f98-8949-110b1925d0a1%22%7d"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fontScale="92500" lnSpcReduction="10000"/>
          </a:bodyPr>
          <a:lstStyle/>
          <a:p>
            <a:r>
              <a:rPr lang="en-GB" sz="3200" dirty="0">
                <a:cs typeface="Calibri"/>
              </a:rPr>
              <a:t>Dip. HE. Person-Centred Counselling</a:t>
            </a:r>
          </a:p>
          <a:p>
            <a:r>
              <a:rPr lang="en-GB" sz="3200" dirty="0">
                <a:cs typeface="Calibri"/>
              </a:rPr>
              <a:t>BA (Hons) Counselling &amp; Psychotherapy</a:t>
            </a:r>
          </a:p>
          <a:p>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3: Course Structure (After lunch </a:t>
            </a:r>
            <a:r>
              <a:rPr lang="en-GB" dirty="0">
                <a:cs typeface="Calibri Light"/>
                <a:sym typeface="Wingdings" panose="05000000000000000000" pitchFamily="2" charset="2"/>
              </a:rPr>
              <a:t>)</a:t>
            </a:r>
            <a:endParaRPr lang="en-GB" dirty="0"/>
          </a:p>
        </p:txBody>
      </p:sp>
    </p:spTree>
    <p:extLst>
      <p:ext uri="{BB962C8B-B14F-4D97-AF65-F5344CB8AC3E}">
        <p14:creationId xmlns:p14="http://schemas.microsoft.com/office/powerpoint/2010/main" val="76838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r>
              <a:rPr lang="en-GB" sz="3000" dirty="0">
                <a:latin typeface="Calibri"/>
                <a:cs typeface="Arial"/>
              </a:rPr>
              <a:t>About your course*</a:t>
            </a:r>
            <a:endParaRPr lang="en-US"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3" name="Content Placeholder 6" descr="Human figures made of card standing in circle holding hands">
            <a:extLst>
              <a:ext uri="{FF2B5EF4-FFF2-40B4-BE49-F238E27FC236}">
                <a16:creationId xmlns:a16="http://schemas.microsoft.com/office/drawing/2014/main" id="{07F7E69F-3945-1563-2AEF-CE23C94A4CDA}"/>
              </a:ext>
            </a:extLst>
          </p:cNvPr>
          <p:cNvPicPr>
            <a:picLocks noChangeAspect="1"/>
          </p:cNvPicPr>
          <p:nvPr/>
        </p:nvPicPr>
        <p:blipFill rotWithShape="1">
          <a:blip r:embed="rId5">
            <a:extLst>
              <a:ext uri="{28A0092B-C50C-407E-A947-70E740481C1C}">
                <a14:useLocalDpi xmlns:a14="http://schemas.microsoft.com/office/drawing/2010/main" val="0"/>
              </a:ext>
            </a:extLst>
          </a:blip>
          <a:srcRect r="-1" b="1709"/>
          <a:stretch/>
        </p:blipFill>
        <p:spPr>
          <a:xfrm>
            <a:off x="77414" y="1299522"/>
            <a:ext cx="4524678" cy="436536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a:extLst>
              <a:ext uri="{FF2B5EF4-FFF2-40B4-BE49-F238E27FC236}">
                <a16:creationId xmlns:a16="http://schemas.microsoft.com/office/drawing/2014/main" id="{DAFA5DF6-6313-FA9A-7B6E-66DFF0BDA74A}"/>
              </a:ext>
            </a:extLst>
          </p:cNvPr>
          <p:cNvPicPr>
            <a:picLocks noChangeAspect="1"/>
          </p:cNvPicPr>
          <p:nvPr/>
        </p:nvPicPr>
        <p:blipFill>
          <a:blip r:embed="rId6"/>
          <a:stretch>
            <a:fillRect/>
          </a:stretch>
        </p:blipFill>
        <p:spPr>
          <a:xfrm>
            <a:off x="4899779" y="1381868"/>
            <a:ext cx="3103133" cy="530549"/>
          </a:xfrm>
          <a:prstGeom prst="rect">
            <a:avLst/>
          </a:prstGeom>
        </p:spPr>
      </p:pic>
      <p:sp>
        <p:nvSpPr>
          <p:cNvPr id="11" name="TextBox 10">
            <a:extLst>
              <a:ext uri="{FF2B5EF4-FFF2-40B4-BE49-F238E27FC236}">
                <a16:creationId xmlns:a16="http://schemas.microsoft.com/office/drawing/2014/main" id="{E0C3D406-99BF-75D9-16B3-48746783C393}"/>
              </a:ext>
            </a:extLst>
          </p:cNvPr>
          <p:cNvSpPr txBox="1"/>
          <p:nvPr/>
        </p:nvSpPr>
        <p:spPr>
          <a:xfrm>
            <a:off x="5085811" y="2249120"/>
            <a:ext cx="6098958" cy="2862322"/>
          </a:xfrm>
          <a:prstGeom prst="rect">
            <a:avLst/>
          </a:prstGeom>
          <a:noFill/>
        </p:spPr>
        <p:txBody>
          <a:bodyPr wrap="square">
            <a:spAutoFit/>
          </a:bodyPr>
          <a:lstStyle/>
          <a:p>
            <a:pPr marL="0" indent="0">
              <a:buNone/>
            </a:pPr>
            <a:r>
              <a:rPr lang="en-GB" sz="1800" b="1" dirty="0">
                <a:latin typeface="Calibri" panose="020F0502020204030204" pitchFamily="34" charset="0"/>
              </a:rPr>
              <a:t>In your first year you will meet: </a:t>
            </a:r>
          </a:p>
          <a:p>
            <a:r>
              <a:rPr lang="en-GB" sz="1800" dirty="0">
                <a:latin typeface="Calibri" panose="020F0502020204030204" pitchFamily="34" charset="0"/>
              </a:rPr>
              <a:t>Programme Lead: Lindsay Horsley:  </a:t>
            </a:r>
          </a:p>
          <a:p>
            <a:r>
              <a:rPr lang="en-GB" sz="1800" dirty="0">
                <a:latin typeface="Calibri" panose="020F0502020204030204" pitchFamily="34" charset="0"/>
              </a:rPr>
              <a:t>Lecturer: Chloe McIntyre  </a:t>
            </a:r>
          </a:p>
          <a:p>
            <a:r>
              <a:rPr lang="en-GB" sz="1800" dirty="0">
                <a:latin typeface="Calibri" panose="020F0502020204030204" pitchFamily="34" charset="0"/>
              </a:rPr>
              <a:t>Lecturer: Kelly Rothery</a:t>
            </a:r>
          </a:p>
          <a:p>
            <a:r>
              <a:rPr lang="en-GB" sz="1800" dirty="0">
                <a:latin typeface="Calibri" panose="020F0502020204030204" pitchFamily="34" charset="0"/>
              </a:rPr>
              <a:t>Lecturer: Frances Whiteman</a:t>
            </a:r>
          </a:p>
          <a:p>
            <a:r>
              <a:rPr lang="en-GB" sz="1800" dirty="0">
                <a:solidFill>
                  <a:prstClr val="black"/>
                </a:solidFill>
                <a:latin typeface="Calibri" panose="020F0502020204030204" pitchFamily="34" charset="0"/>
              </a:rPr>
              <a:t>Group Facilitator: Justyna Matejek</a:t>
            </a:r>
          </a:p>
          <a:p>
            <a:endParaRPr lang="en-GB" sz="1800" dirty="0">
              <a:solidFill>
                <a:prstClr val="black"/>
              </a:solidFill>
              <a:latin typeface="Calibri" panose="020F0502020204030204" pitchFamily="34" charset="0"/>
            </a:endParaRPr>
          </a:p>
          <a:p>
            <a:r>
              <a:rPr lang="en-GB" sz="1800" b="1" dirty="0">
                <a:latin typeface="Calibri" panose="020F0502020204030204" pitchFamily="34" charset="0"/>
              </a:rPr>
              <a:t>In your second year you will get to meet:</a:t>
            </a:r>
            <a:endParaRPr lang="en-GB" sz="1800" dirty="0">
              <a:solidFill>
                <a:prstClr val="black"/>
              </a:solidFill>
              <a:latin typeface="Calibri" panose="020F0502020204030204" pitchFamily="34" charset="0"/>
            </a:endParaRPr>
          </a:p>
          <a:p>
            <a:pPr>
              <a:buFont typeface="Arial" charset="0"/>
              <a:buChar char="•"/>
            </a:pPr>
            <a:r>
              <a:rPr lang="en-GB" sz="1800" dirty="0">
                <a:latin typeface="Calibri" panose="020F0502020204030204" pitchFamily="34" charset="0"/>
              </a:rPr>
              <a:t>Counselling Service Coordinator: Sam Watson</a:t>
            </a:r>
          </a:p>
          <a:p>
            <a:r>
              <a:rPr lang="en-GB" sz="1800" dirty="0">
                <a:latin typeface="Calibri" panose="020F0502020204030204" pitchFamily="34" charset="0"/>
                <a:cs typeface="Calibri" panose="020F0502020204030204" pitchFamily="34" charset="0"/>
              </a:rPr>
              <a:t>Your Clinical Supervisors</a:t>
            </a:r>
          </a:p>
        </p:txBody>
      </p:sp>
    </p:spTree>
    <p:extLst>
      <p:ext uri="{BB962C8B-B14F-4D97-AF65-F5344CB8AC3E}">
        <p14:creationId xmlns:p14="http://schemas.microsoft.com/office/powerpoint/2010/main" val="1143470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Other people that are here to support you</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p:txBody>
          <a:bodyPr vert="horz" lIns="91440" tIns="45720" rIns="91440" bIns="45720" rtlCol="0" anchor="t">
            <a:normAutofit/>
          </a:bodyPr>
          <a:lstStyle/>
          <a:p>
            <a:r>
              <a:rPr lang="en-GB" b="1" dirty="0"/>
              <a:t>Head of School – School of Social Sciences: </a:t>
            </a:r>
            <a:r>
              <a:rPr lang="en-GB" dirty="0"/>
              <a:t>Neil Barnes</a:t>
            </a:r>
          </a:p>
          <a:p>
            <a:r>
              <a:rPr lang="en-GB" b="1" dirty="0"/>
              <a:t>Assistant Head of School – School of Social Sciences: </a:t>
            </a:r>
            <a:r>
              <a:rPr lang="en-GB" dirty="0"/>
              <a:t>Michelle Fuller</a:t>
            </a:r>
          </a:p>
          <a:p>
            <a:r>
              <a:rPr lang="en-GB" b="1" dirty="0"/>
              <a:t>Learning Resource Advisor: </a:t>
            </a:r>
            <a:r>
              <a:rPr lang="en-GB" dirty="0"/>
              <a:t>Tracey White</a:t>
            </a:r>
          </a:p>
          <a:p>
            <a:r>
              <a:rPr lang="en-GB" b="1" dirty="0"/>
              <a:t>IT: </a:t>
            </a:r>
            <a:r>
              <a:rPr lang="en-GB" dirty="0"/>
              <a:t>01206 712222</a:t>
            </a:r>
          </a:p>
          <a:p>
            <a:endParaRPr lang="en-GB" b="1" dirty="0"/>
          </a:p>
          <a:p>
            <a:pPr marL="0" indent="0">
              <a:buNone/>
            </a:pPr>
            <a:endParaRPr lang="en-GB" dirty="0">
              <a:cs typeface="Calibri"/>
            </a:endParaRPr>
          </a:p>
        </p:txBody>
      </p:sp>
      <p:sp>
        <p:nvSpPr>
          <p:cNvPr id="5" name="Content Placeholder 4">
            <a:extLst>
              <a:ext uri="{FF2B5EF4-FFF2-40B4-BE49-F238E27FC236}">
                <a16:creationId xmlns:a16="http://schemas.microsoft.com/office/drawing/2014/main" id="{E567C7C7-5E1C-43D9-5671-F046E6F2CE51}"/>
              </a:ext>
            </a:extLst>
          </p:cNvPr>
          <p:cNvSpPr>
            <a:spLocks noGrp="1"/>
          </p:cNvSpPr>
          <p:nvPr>
            <p:ph sz="half" idx="2"/>
          </p:nvPr>
        </p:nvSpPr>
        <p:spPr/>
        <p:txBody>
          <a:bodyPr>
            <a:normAutofit/>
          </a:bodyPr>
          <a:lstStyle/>
          <a:p>
            <a:r>
              <a:rPr lang="en-GB" b="1" dirty="0"/>
              <a:t>Dean of Higher Education: </a:t>
            </a:r>
            <a:r>
              <a:rPr lang="en-GB" dirty="0"/>
              <a:t>Nils Franke</a:t>
            </a:r>
          </a:p>
          <a:p>
            <a:r>
              <a:rPr lang="en-GB" b="1" dirty="0"/>
              <a:t>Head of UCC Academic Services: </a:t>
            </a:r>
            <a:r>
              <a:rPr lang="en-GB" dirty="0"/>
              <a:t>Chris Mills</a:t>
            </a:r>
          </a:p>
          <a:p>
            <a:r>
              <a:rPr lang="en-GB" b="1" dirty="0"/>
              <a:t>Senior Academic Services officer</a:t>
            </a:r>
            <a:r>
              <a:rPr lang="en-GB" dirty="0"/>
              <a:t>: Tracy Blair</a:t>
            </a:r>
          </a:p>
          <a:p>
            <a:r>
              <a:rPr lang="en-GB" b="1" dirty="0"/>
              <a:t>UCC Academic Services Administrator for Counselling: </a:t>
            </a:r>
            <a:r>
              <a:rPr lang="en-GB" dirty="0"/>
              <a:t>Natasha Sayers</a:t>
            </a:r>
          </a:p>
          <a:p>
            <a:pPr marL="0" indent="0">
              <a:buNone/>
            </a:pPr>
            <a:endParaRPr lang="en-GB" dirty="0"/>
          </a:p>
          <a:p>
            <a:endParaRPr lang="en-GB" dirty="0"/>
          </a:p>
        </p:txBody>
      </p:sp>
    </p:spTree>
    <p:extLst>
      <p:ext uri="{BB962C8B-B14F-4D97-AF65-F5344CB8AC3E}">
        <p14:creationId xmlns:p14="http://schemas.microsoft.com/office/powerpoint/2010/main" val="2867192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pic>
        <p:nvPicPr>
          <p:cNvPr id="5" name="Picture 4">
            <a:extLst>
              <a:ext uri="{FF2B5EF4-FFF2-40B4-BE49-F238E27FC236}">
                <a16:creationId xmlns:a16="http://schemas.microsoft.com/office/drawing/2014/main" id="{C385DDE2-1699-A421-5E86-E8C0DF2C00E4}"/>
              </a:ext>
            </a:extLst>
          </p:cNvPr>
          <p:cNvPicPr>
            <a:picLocks noChangeAspect="1"/>
          </p:cNvPicPr>
          <p:nvPr/>
        </p:nvPicPr>
        <p:blipFill>
          <a:blip r:embed="rId6"/>
          <a:stretch>
            <a:fillRect/>
          </a:stretch>
        </p:blipFill>
        <p:spPr>
          <a:xfrm>
            <a:off x="0" y="1461883"/>
            <a:ext cx="12192000" cy="3901440"/>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1850" y="4474346"/>
            <a:ext cx="10515600" cy="888977"/>
          </a:xfrm>
        </p:spPr>
        <p:txBody>
          <a:bodyPr>
            <a:normAutofit fontScale="90000"/>
          </a:bodyPr>
          <a:lstStyle/>
          <a:p>
            <a:r>
              <a:rPr lang="en-US" sz="6000" dirty="0">
                <a:solidFill>
                  <a:schemeClr val="tx1">
                    <a:lumMod val="65000"/>
                    <a:lumOff val="35000"/>
                  </a:schemeClr>
                </a:solidFill>
              </a:rPr>
              <a:t>How to contact a member of staff</a:t>
            </a:r>
            <a:endParaRPr lang="en-GB" dirty="0">
              <a:solidFill>
                <a:schemeClr val="tx1">
                  <a:lumMod val="65000"/>
                  <a:lumOff val="35000"/>
                </a:schemeClr>
              </a:solidFill>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710214" y="5379720"/>
            <a:ext cx="10637236" cy="481155"/>
          </a:xfrm>
        </p:spPr>
        <p:txBody>
          <a:bodyPr/>
          <a:lstStyle/>
          <a:p>
            <a:r>
              <a:rPr lang="en-US" sz="2400" dirty="0">
                <a:solidFill>
                  <a:schemeClr val="tx1"/>
                </a:solidFill>
              </a:rPr>
              <a:t>First name . Surname @colchester.ac.uk</a:t>
            </a:r>
          </a:p>
          <a:p>
            <a:endParaRPr lang="en-GB" dirty="0"/>
          </a:p>
        </p:txBody>
      </p:sp>
    </p:spTree>
    <p:extLst>
      <p:ext uri="{BB962C8B-B14F-4D97-AF65-F5344CB8AC3E}">
        <p14:creationId xmlns:p14="http://schemas.microsoft.com/office/powerpoint/2010/main" val="181139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fontScale="92500" lnSpcReduction="10000"/>
          </a:bodyPr>
          <a:lstStyle/>
          <a:p>
            <a:pPr marL="0" indent="0">
              <a:buNone/>
            </a:pPr>
            <a:endParaRPr lang="en-GB" sz="1700" dirty="0">
              <a:latin typeface="Calibri"/>
              <a:cs typeface="Arial"/>
            </a:endParaRPr>
          </a:p>
          <a:p>
            <a:r>
              <a:rPr lang="en-GB" sz="3500" dirty="0">
                <a:cs typeface="Calibri"/>
              </a:rPr>
              <a:t>Dip. HE Person-Centred  Counselling: 2 years </a:t>
            </a:r>
          </a:p>
          <a:p>
            <a:r>
              <a:rPr lang="en-GB" sz="3500" dirty="0">
                <a:cs typeface="Calibri"/>
              </a:rPr>
              <a:t>BA (Hons) Counselling &amp; Psychotherapy: 3 years</a:t>
            </a:r>
          </a:p>
          <a:p>
            <a:endParaRPr lang="en-GB" dirty="0">
              <a:cs typeface="Calibri"/>
            </a:endParaRPr>
          </a:p>
          <a:p>
            <a:r>
              <a:rPr lang="en-GB" dirty="0">
                <a:cs typeface="Calibri"/>
              </a:rPr>
              <a:t>Ethos:  Grounded in the person-centred approach and informed by humanistic psychology</a:t>
            </a:r>
          </a:p>
          <a:p>
            <a:r>
              <a:rPr lang="en-GB" dirty="0">
                <a:cs typeface="Calibri"/>
              </a:rPr>
              <a:t>Draws on original texts and research of Carl Rogers and contemporary research and contributions to the approach.</a:t>
            </a:r>
          </a:p>
          <a:p>
            <a:r>
              <a:rPr lang="en-GB" dirty="0">
                <a:cs typeface="Calibri"/>
              </a:rPr>
              <a:t>Complies with QAA Subject Benchmark Statement: 2022 </a:t>
            </a:r>
            <a:r>
              <a:rPr lang="en-GB" dirty="0">
                <a:cs typeface="Calibri"/>
                <a:hlinkClick r:id="rId5" action="ppaction://hlinkfile"/>
              </a:rPr>
              <a:t>file:///C:/Users/Lindsay/Downloads/sbs-counselling-and-psychotherapy-22.pdf</a:t>
            </a:r>
            <a:endParaRPr lang="en-GB" dirty="0">
              <a:cs typeface="Calibri"/>
            </a:endParaRPr>
          </a:p>
          <a:p>
            <a:endParaRPr lang="en-GB" dirty="0">
              <a:cs typeface="Calibri"/>
            </a:endParaRPr>
          </a:p>
        </p:txBody>
      </p:sp>
    </p:spTree>
    <p:extLst>
      <p:ext uri="{BB962C8B-B14F-4D97-AF65-F5344CB8AC3E}">
        <p14:creationId xmlns:p14="http://schemas.microsoft.com/office/powerpoint/2010/main" val="165812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ADAC7AAE-A065-A757-382B-605AD221882F}"/>
              </a:ext>
            </a:extLst>
          </p:cNvPr>
          <p:cNvSpPr txBox="1"/>
          <p:nvPr/>
        </p:nvSpPr>
        <p:spPr>
          <a:xfrm>
            <a:off x="807868" y="1491934"/>
            <a:ext cx="10164932" cy="4093428"/>
          </a:xfrm>
          <a:prstGeom prst="rect">
            <a:avLst/>
          </a:prstGeom>
          <a:noFill/>
        </p:spPr>
        <p:txBody>
          <a:bodyPr wrap="square">
            <a:spAutoFit/>
          </a:bodyPr>
          <a:lstStyle/>
          <a:p>
            <a:pPr algn="ctr" rtl="0" fontAlgn="base"/>
            <a:r>
              <a:rPr lang="en-GB" sz="2200" b="1" i="0" u="none" strike="noStrike" dirty="0">
                <a:solidFill>
                  <a:srgbClr val="000000"/>
                </a:solidFill>
                <a:effectLst/>
                <a:latin typeface="Arial" panose="020B0604020202020204" pitchFamily="34" charset="0"/>
              </a:rPr>
              <a:t>Compulsory Year 1 Modules</a:t>
            </a:r>
            <a:r>
              <a:rPr lang="en-US" sz="22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GB" sz="2200" b="1" i="0" u="none" strike="noStrike" dirty="0">
                <a:solidFill>
                  <a:srgbClr val="000000"/>
                </a:solidFill>
                <a:effectLst/>
                <a:latin typeface="Arial" panose="020B0604020202020204" pitchFamily="34" charset="0"/>
              </a:rPr>
              <a:t>Semester 1</a:t>
            </a:r>
            <a:r>
              <a:rPr lang="en-US" sz="2200" b="0" i="0" dirty="0">
                <a:solidFill>
                  <a:srgbClr val="000000"/>
                </a:solidFill>
                <a:effectLst/>
                <a:latin typeface="Arial" panose="020B0604020202020204" pitchFamily="34" charset="0"/>
              </a:rPr>
              <a:t>​:  Pastoral tutor: </a:t>
            </a:r>
            <a:r>
              <a:rPr lang="en-US" sz="2200" b="0" i="0" dirty="0">
                <a:solidFill>
                  <a:schemeClr val="accent1"/>
                </a:solidFill>
                <a:effectLst/>
                <a:latin typeface="Arial" panose="020B0604020202020204" pitchFamily="34" charset="0"/>
              </a:rPr>
              <a:t>Lindsay Horsley</a:t>
            </a:r>
            <a:endParaRPr lang="en-US" b="0" i="0" dirty="0">
              <a:solidFill>
                <a:schemeClr val="accent1"/>
              </a:solidFill>
              <a:effectLst/>
              <a:latin typeface="Arial" panose="020B0604020202020204" pitchFamily="34" charset="0"/>
            </a:endParaRPr>
          </a:p>
          <a:p>
            <a:pPr algn="l" rtl="0" fontAlgn="base"/>
            <a:r>
              <a:rPr lang="en-GB" sz="2200" b="0" i="0" dirty="0">
                <a:solidFill>
                  <a:srgbClr val="000000"/>
                </a:solidFill>
                <a:effectLst/>
                <a:latin typeface="Arial" panose="020B0604020202020204" pitchFamily="34" charset="0"/>
              </a:rPr>
              <a:t>​</a:t>
            </a: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Introduction to Counselling Practice:  </a:t>
            </a:r>
            <a:r>
              <a:rPr lang="en-GB" sz="2200" b="0" i="0" u="none" strike="noStrike" dirty="0">
                <a:solidFill>
                  <a:schemeClr val="accent1"/>
                </a:solidFill>
                <a:effectLst/>
                <a:latin typeface="Arial" panose="020B0604020202020204" pitchFamily="34" charset="0"/>
              </a:rPr>
              <a:t>Chloe McIntyre/Kelly Rothery</a:t>
            </a:r>
            <a:r>
              <a:rPr lang="en-US" sz="2200" b="0" i="0" dirty="0">
                <a:solidFill>
                  <a:srgbClr val="000000"/>
                </a:solidFill>
                <a:effectLst/>
                <a:latin typeface="Arial" panose="020B0604020202020204" pitchFamily="34" charset="0"/>
              </a:rPr>
              <a:t>​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Personal and Professional Development 1:  </a:t>
            </a:r>
            <a:r>
              <a:rPr lang="en-GB" sz="2200" b="0" i="0" u="none" strike="noStrike" dirty="0">
                <a:solidFill>
                  <a:schemeClr val="accent1"/>
                </a:solidFill>
                <a:effectLst/>
                <a:latin typeface="Arial" panose="020B0604020202020204" pitchFamily="34" charset="0"/>
              </a:rPr>
              <a:t>Kelly Rothery/Justyna Matejek</a:t>
            </a:r>
            <a:r>
              <a:rPr lang="en-US" sz="2200" b="0" i="0" dirty="0">
                <a:solidFill>
                  <a:schemeClr val="accent1"/>
                </a:solidFill>
                <a:effectLst/>
                <a:latin typeface="Arial" panose="020B0604020202020204" pitchFamily="34" charset="0"/>
              </a:rPr>
              <a:t>​</a:t>
            </a:r>
            <a:endParaRPr lang="en-US" b="0" i="0" dirty="0">
              <a:solidFill>
                <a:schemeClr val="accent1"/>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Person Centred Theory</a:t>
            </a:r>
            <a:r>
              <a:rPr lang="en-GB" sz="2200" b="0" i="0" dirty="0">
                <a:solidFill>
                  <a:srgbClr val="000000"/>
                </a:solidFill>
                <a:effectLst/>
                <a:latin typeface="Arial" panose="020B0604020202020204" pitchFamily="34" charset="0"/>
              </a:rPr>
              <a:t>​:   </a:t>
            </a:r>
            <a:r>
              <a:rPr lang="en-GB" sz="2200" b="0" i="0" dirty="0">
                <a:solidFill>
                  <a:schemeClr val="accent1"/>
                </a:solidFill>
                <a:effectLst/>
                <a:latin typeface="Arial" panose="020B0604020202020204" pitchFamily="34" charset="0"/>
              </a:rPr>
              <a:t>Frances Whiteman</a:t>
            </a:r>
            <a:endParaRPr lang="en-GB" b="0" i="0" dirty="0">
              <a:solidFill>
                <a:schemeClr val="accent1"/>
              </a:solidFill>
              <a:effectLst/>
              <a:latin typeface="Arial" panose="020B0604020202020204" pitchFamily="34" charset="0"/>
            </a:endParaRPr>
          </a:p>
          <a:p>
            <a:pPr algn="l" rtl="0" fontAlgn="base"/>
            <a:endParaRPr lang="en-GB" sz="2200" b="1" i="0" u="none" strike="noStrike" dirty="0">
              <a:solidFill>
                <a:srgbClr val="000000"/>
              </a:solidFill>
              <a:effectLst/>
              <a:latin typeface="Arial" panose="020B0604020202020204" pitchFamily="34" charset="0"/>
            </a:endParaRPr>
          </a:p>
          <a:p>
            <a:pPr algn="l" rtl="0" fontAlgn="base"/>
            <a:r>
              <a:rPr lang="en-GB" sz="2200" b="1" i="0" u="none" strike="noStrike" dirty="0">
                <a:solidFill>
                  <a:srgbClr val="000000"/>
                </a:solidFill>
                <a:effectLst/>
                <a:latin typeface="Arial" panose="020B0604020202020204" pitchFamily="34" charset="0"/>
              </a:rPr>
              <a:t>Semester 2</a:t>
            </a:r>
            <a:r>
              <a:rPr lang="en-US" sz="2200" b="0" i="0" dirty="0">
                <a:solidFill>
                  <a:srgbClr val="000000"/>
                </a:solidFill>
                <a:effectLst/>
                <a:latin typeface="Arial" panose="020B0604020202020204" pitchFamily="34" charset="0"/>
              </a:rPr>
              <a:t>​: Pastoral tutor: </a:t>
            </a:r>
            <a:r>
              <a:rPr lang="en-US" sz="2200" b="0" i="0" dirty="0">
                <a:solidFill>
                  <a:schemeClr val="accent1"/>
                </a:solidFill>
                <a:effectLst/>
                <a:latin typeface="Arial" panose="020B0604020202020204" pitchFamily="34" charset="0"/>
              </a:rPr>
              <a:t>Lindsay Horsley</a:t>
            </a:r>
            <a:endParaRPr lang="en-US" b="0" i="0" dirty="0">
              <a:solidFill>
                <a:schemeClr val="accent1"/>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Developing Counselling Practice</a:t>
            </a:r>
            <a:r>
              <a:rPr lang="en-US" sz="2200" b="0" i="0" dirty="0">
                <a:solidFill>
                  <a:srgbClr val="000000"/>
                </a:solidFill>
                <a:effectLst/>
                <a:latin typeface="Arial" panose="020B0604020202020204" pitchFamily="34" charset="0"/>
              </a:rPr>
              <a:t>​: </a:t>
            </a:r>
            <a:r>
              <a:rPr lang="en-US" sz="2200" b="0" i="0" dirty="0">
                <a:solidFill>
                  <a:schemeClr val="accent1"/>
                </a:solidFill>
                <a:effectLst/>
                <a:latin typeface="Arial" panose="020B0604020202020204" pitchFamily="34" charset="0"/>
              </a:rPr>
              <a:t>Kelly Rothery/Frances Whiteman</a:t>
            </a:r>
            <a:endParaRPr lang="en-US" b="0" i="0" dirty="0">
              <a:solidFill>
                <a:schemeClr val="accent1"/>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Personal and Professional Development 2</a:t>
            </a:r>
            <a:r>
              <a:rPr lang="en-US" sz="2200" b="0" i="0" dirty="0">
                <a:solidFill>
                  <a:srgbClr val="000000"/>
                </a:solidFill>
                <a:effectLst/>
                <a:latin typeface="Arial" panose="020B0604020202020204" pitchFamily="34" charset="0"/>
              </a:rPr>
              <a:t>​: </a:t>
            </a:r>
            <a:r>
              <a:rPr lang="en-US" sz="2200" b="0" i="0" dirty="0">
                <a:solidFill>
                  <a:schemeClr val="accent1"/>
                </a:solidFill>
                <a:effectLst/>
                <a:latin typeface="Arial" panose="020B0604020202020204" pitchFamily="34" charset="0"/>
              </a:rPr>
              <a:t>Chloe McIntyre/Justyna Matejek</a:t>
            </a:r>
            <a:endParaRPr lang="en-US" b="0" i="0" dirty="0">
              <a:solidFill>
                <a:schemeClr val="accent1"/>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dirty="0">
                <a:solidFill>
                  <a:srgbClr val="000000"/>
                </a:solidFill>
                <a:effectLst/>
                <a:latin typeface="Arial" panose="020B0604020202020204" pitchFamily="34" charset="0"/>
              </a:rPr>
              <a:t>Self and Social Awareness</a:t>
            </a:r>
            <a:r>
              <a:rPr lang="en-US" sz="2200" b="0" i="0" dirty="0">
                <a:solidFill>
                  <a:srgbClr val="000000"/>
                </a:solidFill>
                <a:effectLst/>
                <a:latin typeface="Arial" panose="020B0604020202020204" pitchFamily="34" charset="0"/>
              </a:rPr>
              <a:t>​: </a:t>
            </a:r>
            <a:r>
              <a:rPr lang="en-US" sz="2200" b="0" i="0" dirty="0">
                <a:solidFill>
                  <a:schemeClr val="accent1"/>
                </a:solidFill>
                <a:effectLst/>
                <a:latin typeface="Arial" panose="020B0604020202020204" pitchFamily="34" charset="0"/>
              </a:rPr>
              <a:t>Chloe McIntyre</a:t>
            </a:r>
            <a:endParaRPr lang="en-US" b="0" i="0" dirty="0">
              <a:solidFill>
                <a:schemeClr val="accent1"/>
              </a:solidFill>
              <a:effectLst/>
              <a:latin typeface="Arial" panose="020B0604020202020204" pitchFamily="34" charset="0"/>
            </a:endParaRPr>
          </a:p>
        </p:txBody>
      </p:sp>
    </p:spTree>
    <p:extLst>
      <p:ext uri="{BB962C8B-B14F-4D97-AF65-F5344CB8AC3E}">
        <p14:creationId xmlns:p14="http://schemas.microsoft.com/office/powerpoint/2010/main" val="311627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dirty="0">
                <a:solidFill>
                  <a:schemeClr val="bg1"/>
                </a:solidFill>
                <a:latin typeface="Arial" panose="020B0604020202020204" pitchFamily="34" charset="0"/>
                <a:cs typeface="Arial" panose="020B0604020202020204" pitchFamily="34" charset="0"/>
              </a:rPr>
              <a:t>Your Modules: Year 2 and 3</a:t>
            </a: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5" name="Content Placeholder 4">
            <a:extLst>
              <a:ext uri="{FF2B5EF4-FFF2-40B4-BE49-F238E27FC236}">
                <a16:creationId xmlns:a16="http://schemas.microsoft.com/office/drawing/2014/main" id="{2712ADE8-4445-F448-4CEA-9E587E2C159F}"/>
              </a:ext>
            </a:extLst>
          </p:cNvPr>
          <p:cNvSpPr>
            <a:spLocks noGrp="1"/>
          </p:cNvSpPr>
          <p:nvPr>
            <p:ph sz="half" idx="1"/>
          </p:nvPr>
        </p:nvSpPr>
        <p:spPr>
          <a:xfrm>
            <a:off x="838201" y="1416700"/>
            <a:ext cx="5181600" cy="4351338"/>
          </a:xfrm>
        </p:spPr>
        <p:txBody>
          <a:bodyPr>
            <a:normAutofit fontScale="92500" lnSpcReduction="20000"/>
          </a:bodyPr>
          <a:lstStyle/>
          <a:p>
            <a:r>
              <a:rPr lang="en-GB" dirty="0"/>
              <a:t>Year 2</a:t>
            </a:r>
          </a:p>
          <a:p>
            <a:pPr algn="l" rtl="0" fontAlgn="base"/>
            <a:r>
              <a:rPr lang="en-GB" sz="1800" b="1" i="0" u="none" strike="noStrike" dirty="0">
                <a:solidFill>
                  <a:srgbClr val="000000"/>
                </a:solidFill>
                <a:effectLst/>
              </a:rPr>
              <a:t>Semester 3</a:t>
            </a:r>
            <a:r>
              <a:rPr lang="en-US" sz="1800" b="0" i="0" dirty="0">
                <a:solidFill>
                  <a:srgbClr val="000000"/>
                </a:solidFill>
                <a:effectLst/>
              </a:rPr>
              <a:t>​</a:t>
            </a:r>
            <a:endParaRPr lang="en-GB"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Professional Practice 1</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Personal and Professional Development 3</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Comparative Approaches</a:t>
            </a:r>
            <a:r>
              <a:rPr lang="en-US" sz="1800" b="0" i="0" dirty="0">
                <a:solidFill>
                  <a:srgbClr val="000000"/>
                </a:solidFill>
                <a:effectLst/>
              </a:rPr>
              <a:t>​</a:t>
            </a:r>
            <a:endParaRPr lang="en-US" b="0" i="0" dirty="0">
              <a:solidFill>
                <a:srgbClr val="000000"/>
              </a:solidFill>
              <a:effectLst/>
            </a:endParaRPr>
          </a:p>
          <a:p>
            <a:pPr marL="0" indent="0" algn="l" rtl="0" fontAlgn="base">
              <a:buNone/>
            </a:pPr>
            <a:r>
              <a:rPr lang="en-GB" sz="1800" b="0" i="0" dirty="0">
                <a:solidFill>
                  <a:srgbClr val="000000"/>
                </a:solidFill>
                <a:effectLst/>
              </a:rPr>
              <a:t>​</a:t>
            </a:r>
            <a:endParaRPr lang="en-GB" b="0" i="0" dirty="0">
              <a:solidFill>
                <a:srgbClr val="000000"/>
              </a:solidFill>
              <a:effectLst/>
            </a:endParaRPr>
          </a:p>
          <a:p>
            <a:pPr algn="l" rtl="0" fontAlgn="base"/>
            <a:r>
              <a:rPr lang="en-GB" sz="1800" b="1" i="0" u="none" strike="noStrike" dirty="0">
                <a:solidFill>
                  <a:srgbClr val="000000"/>
                </a:solidFill>
                <a:effectLst/>
              </a:rPr>
              <a:t>Semester 4</a:t>
            </a:r>
            <a:r>
              <a:rPr lang="en-US" sz="1800" b="0" i="0" dirty="0">
                <a:solidFill>
                  <a:srgbClr val="000000"/>
                </a:solidFill>
                <a:effectLst/>
              </a:rPr>
              <a:t>​</a:t>
            </a:r>
            <a:endParaRPr lang="en-GB"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Professional Practice 2: Client Issues &amp; Mental Health</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Personal and Professional Development 4</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Research Appreciation </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1" u="none" strike="noStrike" dirty="0">
                <a:solidFill>
                  <a:srgbClr val="000000"/>
                </a:solidFill>
                <a:effectLst/>
              </a:rPr>
              <a:t>Client work placement &amp; clinical supervision allocated</a:t>
            </a:r>
            <a:endParaRPr lang="en-US" b="0" i="0" dirty="0">
              <a:solidFill>
                <a:srgbClr val="000000"/>
              </a:solidFill>
              <a:effectLst/>
            </a:endParaRPr>
          </a:p>
          <a:p>
            <a:endParaRPr lang="en-GB" dirty="0"/>
          </a:p>
        </p:txBody>
      </p:sp>
      <p:sp>
        <p:nvSpPr>
          <p:cNvPr id="6" name="Content Placeholder 5">
            <a:extLst>
              <a:ext uri="{FF2B5EF4-FFF2-40B4-BE49-F238E27FC236}">
                <a16:creationId xmlns:a16="http://schemas.microsoft.com/office/drawing/2014/main" id="{7EE5BB74-8043-86BF-33E3-0DA166874362}"/>
              </a:ext>
            </a:extLst>
          </p:cNvPr>
          <p:cNvSpPr>
            <a:spLocks noGrp="1"/>
          </p:cNvSpPr>
          <p:nvPr>
            <p:ph sz="half" idx="2"/>
          </p:nvPr>
        </p:nvSpPr>
        <p:spPr>
          <a:xfrm>
            <a:off x="6172200" y="1388225"/>
            <a:ext cx="5181600" cy="4351338"/>
          </a:xfrm>
        </p:spPr>
        <p:txBody>
          <a:bodyPr>
            <a:normAutofit fontScale="92500" lnSpcReduction="20000"/>
          </a:bodyPr>
          <a:lstStyle/>
          <a:p>
            <a:r>
              <a:rPr lang="en-GB" dirty="0"/>
              <a:t>Year 3 (BA)</a:t>
            </a:r>
          </a:p>
          <a:p>
            <a:pPr algn="l" rtl="0" fontAlgn="base"/>
            <a:r>
              <a:rPr lang="en-GB" sz="1800" b="1" i="0" u="none" strike="noStrike" dirty="0">
                <a:solidFill>
                  <a:srgbClr val="000000"/>
                </a:solidFill>
                <a:effectLst/>
              </a:rPr>
              <a:t>Semester 5</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Professional Development through Research: Introduction to research methodology and design</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Personal and Professional Development 5</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Working with Children &amp;Young People  (Counselling Young People (11–18 years) Training Curriculum) </a:t>
            </a:r>
            <a:r>
              <a:rPr lang="en-GB" sz="1800" b="0" i="0" dirty="0">
                <a:solidFill>
                  <a:srgbClr val="000000"/>
                </a:solidFill>
                <a:effectLst/>
              </a:rPr>
              <a:t>​</a:t>
            </a:r>
            <a:endParaRPr lang="en-GB" b="0" i="0" dirty="0">
              <a:solidFill>
                <a:srgbClr val="000000"/>
              </a:solidFill>
              <a:effectLst/>
            </a:endParaRPr>
          </a:p>
          <a:p>
            <a:pPr algn="l" rtl="0" fontAlgn="base"/>
            <a:r>
              <a:rPr lang="en-GB" sz="1800" b="1" i="0" u="none" strike="noStrike" dirty="0">
                <a:solidFill>
                  <a:srgbClr val="000000"/>
                </a:solidFill>
                <a:effectLst/>
              </a:rPr>
              <a:t>Semester 6</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Professional Development through Research: Research Project</a:t>
            </a:r>
            <a:r>
              <a:rPr lang="en-US" sz="1800" b="0" i="0" dirty="0">
                <a:solidFill>
                  <a:srgbClr val="000000"/>
                </a:solidFill>
                <a:effectLst/>
              </a:rPr>
              <a:t>​</a:t>
            </a:r>
            <a:endParaRPr lang="en-US" b="0" i="0" dirty="0">
              <a:solidFill>
                <a:srgbClr val="000000"/>
              </a:solidFill>
              <a:effectLst/>
            </a:endParaRPr>
          </a:p>
          <a:p>
            <a:pPr marL="0" indent="0" algn="l" rtl="0" fontAlgn="base">
              <a:buNone/>
            </a:pPr>
            <a:r>
              <a:rPr lang="en-GB" sz="1800" b="0" i="0" dirty="0">
                <a:solidFill>
                  <a:srgbClr val="000000"/>
                </a:solidFill>
                <a:effectLst/>
              </a:rPr>
              <a:t>​</a:t>
            </a:r>
            <a:endParaRPr lang="en-GB" b="0" i="0" dirty="0">
              <a:solidFill>
                <a:srgbClr val="000000"/>
              </a:solidFill>
              <a:effectLst/>
            </a:endParaRPr>
          </a:p>
          <a:p>
            <a:pPr algn="l" rtl="0" fontAlgn="base"/>
            <a:r>
              <a:rPr lang="en-GB" sz="1800" b="1" i="0" u="none" strike="noStrike" dirty="0">
                <a:solidFill>
                  <a:srgbClr val="000000"/>
                </a:solidFill>
                <a:effectLst/>
              </a:rPr>
              <a:t>Optional Modules</a:t>
            </a:r>
            <a:r>
              <a:rPr lang="en-GB" sz="1800" b="0" i="0" dirty="0">
                <a:solidFill>
                  <a:srgbClr val="000000"/>
                </a:solidFill>
                <a:effectLst/>
              </a:rPr>
              <a:t>​</a:t>
            </a:r>
            <a:endParaRPr lang="en-GB"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Creative Techniques   OR</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en-GB" sz="1800" b="0" i="0" u="none" strike="noStrike" dirty="0">
                <a:solidFill>
                  <a:srgbClr val="000000"/>
                </a:solidFill>
                <a:effectLst/>
              </a:rPr>
              <a:t>Loss and Bereavement</a:t>
            </a:r>
            <a:r>
              <a:rPr lang="en-US" sz="1800" b="0" i="0" dirty="0">
                <a:solidFill>
                  <a:srgbClr val="000000"/>
                </a:solidFill>
                <a:effectLst/>
              </a:rPr>
              <a:t>​</a:t>
            </a:r>
            <a:endParaRPr lang="en-US" b="0" i="0" dirty="0">
              <a:solidFill>
                <a:srgbClr val="000000"/>
              </a:solidFill>
              <a:effectLst/>
            </a:endParaRPr>
          </a:p>
          <a:p>
            <a:endParaRPr lang="en-GB" dirty="0"/>
          </a:p>
          <a:p>
            <a:endParaRPr lang="en-GB" dirty="0"/>
          </a:p>
        </p:txBody>
      </p:sp>
    </p:spTree>
    <p:extLst>
      <p:ext uri="{BB962C8B-B14F-4D97-AF65-F5344CB8AC3E}">
        <p14:creationId xmlns:p14="http://schemas.microsoft.com/office/powerpoint/2010/main" val="380278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dirty="0">
                <a:solidFill>
                  <a:schemeClr val="bg1"/>
                </a:solidFill>
                <a:latin typeface="Arial" panose="020B0604020202020204" pitchFamily="34" charset="0"/>
                <a:cs typeface="Arial" panose="020B0604020202020204" pitchFamily="34" charset="0"/>
              </a:rPr>
              <a:t>Resources</a:t>
            </a: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r>
              <a:rPr lang="en-GB" sz="3000" dirty="0">
                <a:latin typeface="Calibri"/>
                <a:cs typeface="Arial"/>
              </a:rPr>
              <a:t>Learning &amp; Teaching Resources are uploaded to Moodle prior to teaching sessions.  </a:t>
            </a:r>
          </a:p>
          <a:p>
            <a:pPr>
              <a:buFont typeface="Arial"/>
              <a:buChar char="•"/>
            </a:pPr>
            <a:r>
              <a:rPr lang="en-GB" sz="3000" dirty="0">
                <a:latin typeface="Calibri"/>
                <a:cs typeface="Arial"/>
              </a:rPr>
              <a:t>Reading Lists are found in Module Guides uploaded to Moodle. (Your module tutor will guide you through this next week when teaching begins)</a:t>
            </a:r>
          </a:p>
          <a:p>
            <a:pPr>
              <a:buFont typeface="Arial"/>
              <a:buChar char="•"/>
            </a:pPr>
            <a:r>
              <a:rPr lang="en-GB" sz="3000" dirty="0">
                <a:latin typeface="Calibri"/>
                <a:cs typeface="Arial"/>
              </a:rPr>
              <a:t>Texts included in reading lists can be found in the Library (Library induction will provide detail</a:t>
            </a:r>
          </a:p>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Tree>
    <p:extLst>
      <p:ext uri="{BB962C8B-B14F-4D97-AF65-F5344CB8AC3E}">
        <p14:creationId xmlns:p14="http://schemas.microsoft.com/office/powerpoint/2010/main" val="139359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4346"/>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dirty="0">
                <a:solidFill>
                  <a:schemeClr val="bg1"/>
                </a:solidFill>
                <a:latin typeface="Arial" panose="020B0604020202020204" pitchFamily="34" charset="0"/>
                <a:cs typeface="Arial" panose="020B0604020202020204" pitchFamily="34" charset="0"/>
              </a:rPr>
              <a:t>Resources: </a:t>
            </a:r>
            <a:r>
              <a:rPr kumimoji="0" lang="en-GB" sz="4800" b="0" i="0" u="none" strike="noStrike" kern="1200" cap="none" spc="0" normalizeH="0" baseline="0" noProof="0" dirty="0">
                <a:ln>
                  <a:noFill/>
                </a:ln>
                <a:solidFill>
                  <a:prstClr val="black"/>
                </a:solidFill>
                <a:effectLst/>
                <a:uLnTx/>
                <a:uFillTx/>
                <a:latin typeface="Calibri Light" panose="020F0302020204030204"/>
                <a:ea typeface="+mj-ea"/>
                <a:cs typeface="+mj-cs"/>
              </a:rPr>
              <a:t>Person-centred book club</a:t>
            </a:r>
            <a:endParaRPr lang="en-GB" sz="4800" dirty="0"/>
          </a:p>
          <a:p>
            <a:pPr algn="ctr"/>
            <a:endParaRPr lang="en-GB" sz="45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2" name="Picture 11">
            <a:extLst>
              <a:ext uri="{FF2B5EF4-FFF2-40B4-BE49-F238E27FC236}">
                <a16:creationId xmlns:a16="http://schemas.microsoft.com/office/drawing/2014/main" id="{9E3C6845-1962-C48B-E0B5-E3E41B5F13E4}"/>
              </a:ext>
            </a:extLst>
          </p:cNvPr>
          <p:cNvPicPr>
            <a:picLocks noChangeAspect="1"/>
          </p:cNvPicPr>
          <p:nvPr/>
        </p:nvPicPr>
        <p:blipFill>
          <a:blip r:embed="rId4"/>
          <a:stretch>
            <a:fillRect/>
          </a:stretch>
        </p:blipFill>
        <p:spPr>
          <a:xfrm>
            <a:off x="6267636" y="1472553"/>
            <a:ext cx="5530659" cy="2025249"/>
          </a:xfrm>
          <a:prstGeom prst="rect">
            <a:avLst/>
          </a:prstGeom>
        </p:spPr>
      </p:pic>
      <p:pic>
        <p:nvPicPr>
          <p:cNvPr id="13" name="Picture 12">
            <a:extLst>
              <a:ext uri="{FF2B5EF4-FFF2-40B4-BE49-F238E27FC236}">
                <a16:creationId xmlns:a16="http://schemas.microsoft.com/office/drawing/2014/main" id="{346290C9-3295-2E5D-9AEC-828217FF96C9}"/>
              </a:ext>
            </a:extLst>
          </p:cNvPr>
          <p:cNvPicPr>
            <a:picLocks noChangeAspect="1"/>
          </p:cNvPicPr>
          <p:nvPr/>
        </p:nvPicPr>
        <p:blipFill>
          <a:blip r:embed="rId5"/>
          <a:stretch>
            <a:fillRect/>
          </a:stretch>
        </p:blipFill>
        <p:spPr>
          <a:xfrm>
            <a:off x="6471821" y="3511824"/>
            <a:ext cx="5326474" cy="1873623"/>
          </a:xfrm>
          <a:prstGeom prst="rect">
            <a:avLst/>
          </a:prstGeom>
        </p:spPr>
      </p:pic>
      <p:sp>
        <p:nvSpPr>
          <p:cNvPr id="16" name="TextBox 15">
            <a:extLst>
              <a:ext uri="{FF2B5EF4-FFF2-40B4-BE49-F238E27FC236}">
                <a16:creationId xmlns:a16="http://schemas.microsoft.com/office/drawing/2014/main" id="{29039DE5-21D6-206F-3F89-DB973C34953F}"/>
              </a:ext>
            </a:extLst>
          </p:cNvPr>
          <p:cNvSpPr txBox="1"/>
          <p:nvPr/>
        </p:nvSpPr>
        <p:spPr>
          <a:xfrm>
            <a:off x="168678" y="1374143"/>
            <a:ext cx="6098958" cy="4247317"/>
          </a:xfrm>
          <a:prstGeom prst="rect">
            <a:avLst/>
          </a:prstGeom>
          <a:noFill/>
        </p:spPr>
        <p:txBody>
          <a:bodyPr wrap="square">
            <a:spAutoFit/>
          </a:bodyPr>
          <a:lstStyle/>
          <a:p>
            <a:pPr marL="109728" indent="0" hangingPunct="0">
              <a:spcAft>
                <a:spcPts val="0"/>
              </a:spcAft>
              <a:buNone/>
            </a:pPr>
            <a:r>
              <a:rPr lang="en-US" sz="1800" dirty="0">
                <a:latin typeface="Arial"/>
                <a:ea typeface="Times New Roman"/>
              </a:rPr>
              <a:t>Casemore, R. (2011) </a:t>
            </a:r>
            <a:r>
              <a:rPr lang="en-US" sz="1800" i="1" dirty="0">
                <a:latin typeface="Arial"/>
                <a:ea typeface="Times New Roman"/>
              </a:rPr>
              <a:t>Person-</a:t>
            </a:r>
            <a:r>
              <a:rPr lang="en-US" sz="1800" i="1" dirty="0" err="1">
                <a:latin typeface="Arial"/>
                <a:ea typeface="Times New Roman"/>
              </a:rPr>
              <a:t>Centred</a:t>
            </a:r>
            <a:r>
              <a:rPr lang="en-US" sz="1800" i="1" dirty="0">
                <a:latin typeface="Arial"/>
                <a:ea typeface="Times New Roman"/>
              </a:rPr>
              <a:t> Counselling in a nutshell </a:t>
            </a:r>
            <a:r>
              <a:rPr lang="en-US" sz="1800" dirty="0">
                <a:latin typeface="Arial"/>
                <a:ea typeface="Times New Roman"/>
              </a:rPr>
              <a:t>2</a:t>
            </a:r>
            <a:r>
              <a:rPr lang="en-US" sz="1800" baseline="30000" dirty="0">
                <a:latin typeface="Arial"/>
                <a:ea typeface="Times New Roman"/>
              </a:rPr>
              <a:t>nd</a:t>
            </a:r>
            <a:r>
              <a:rPr lang="en-US" sz="1800" dirty="0">
                <a:latin typeface="Arial"/>
                <a:ea typeface="Times New Roman"/>
              </a:rPr>
              <a:t> Ed. London: Sage</a:t>
            </a:r>
            <a:endParaRPr lang="en-GB" sz="1800" dirty="0">
              <a:latin typeface="Times New Roman"/>
              <a:ea typeface="Times New Roman"/>
            </a:endParaRPr>
          </a:p>
          <a:p>
            <a:pPr marL="109728" indent="0" hangingPunct="0">
              <a:spcAft>
                <a:spcPts val="0"/>
              </a:spcAft>
              <a:buNone/>
            </a:pPr>
            <a:r>
              <a:rPr lang="en-US" sz="1800" dirty="0">
                <a:latin typeface="Arial"/>
                <a:ea typeface="Times New Roman"/>
              </a:rPr>
              <a:t> </a:t>
            </a:r>
            <a:endParaRPr lang="en-GB" sz="1800" dirty="0">
              <a:latin typeface="Times New Roman"/>
              <a:ea typeface="Times New Roman"/>
            </a:endParaRPr>
          </a:p>
          <a:p>
            <a:pPr marL="109728" indent="0">
              <a:buNone/>
            </a:pPr>
            <a:r>
              <a:rPr lang="en-GB" sz="1800" dirty="0">
                <a:latin typeface="Arial"/>
                <a:ea typeface="Times New Roman"/>
              </a:rPr>
              <a:t>Cooper, M., O’Hara, M., Schmid, P. and </a:t>
            </a:r>
            <a:r>
              <a:rPr lang="en-GB" sz="1800" dirty="0" err="1">
                <a:latin typeface="Arial"/>
                <a:ea typeface="Times New Roman"/>
              </a:rPr>
              <a:t>Bohart</a:t>
            </a:r>
            <a:r>
              <a:rPr lang="en-GB" sz="1800" dirty="0">
                <a:latin typeface="Arial"/>
                <a:ea typeface="Times New Roman"/>
              </a:rPr>
              <a:t>, A. (2013) </a:t>
            </a:r>
            <a:r>
              <a:rPr lang="en-GB" sz="1800" i="1" dirty="0">
                <a:latin typeface="Arial"/>
                <a:ea typeface="Times New Roman"/>
              </a:rPr>
              <a:t>The Handbook of Person-centred Psychotherapy and Counselling </a:t>
            </a:r>
            <a:r>
              <a:rPr lang="en-GB" sz="1800" dirty="0">
                <a:latin typeface="Arial"/>
                <a:ea typeface="Times New Roman"/>
              </a:rPr>
              <a:t>2</a:t>
            </a:r>
            <a:r>
              <a:rPr lang="en-GB" sz="1800" baseline="30000" dirty="0">
                <a:latin typeface="Arial"/>
                <a:ea typeface="Times New Roman"/>
              </a:rPr>
              <a:t>nd</a:t>
            </a:r>
            <a:r>
              <a:rPr lang="en-GB" sz="1800" dirty="0">
                <a:latin typeface="Arial"/>
                <a:ea typeface="Times New Roman"/>
              </a:rPr>
              <a:t> Ed. </a:t>
            </a:r>
            <a:r>
              <a:rPr lang="en-US" sz="1800" dirty="0">
                <a:latin typeface="Arial"/>
                <a:ea typeface="Times New Roman"/>
              </a:rPr>
              <a:t> </a:t>
            </a:r>
            <a:endParaRPr lang="en-GB" sz="1800" dirty="0">
              <a:latin typeface="Times New Roman"/>
              <a:ea typeface="Times New Roman"/>
            </a:endParaRPr>
          </a:p>
          <a:p>
            <a:pPr marL="109728" indent="0" hangingPunct="0">
              <a:spcAft>
                <a:spcPts val="0"/>
              </a:spcAft>
              <a:buNone/>
            </a:pPr>
            <a:r>
              <a:rPr lang="en-US" sz="1800" dirty="0">
                <a:latin typeface="Arial"/>
                <a:ea typeface="Times New Roman"/>
              </a:rPr>
              <a:t> </a:t>
            </a:r>
            <a:endParaRPr lang="en-GB" sz="1800" dirty="0">
              <a:latin typeface="Times New Roman"/>
              <a:ea typeface="Times New Roman"/>
            </a:endParaRPr>
          </a:p>
          <a:p>
            <a:pPr marL="109728" indent="0">
              <a:buNone/>
            </a:pPr>
            <a:r>
              <a:rPr lang="en-GB" sz="1800" dirty="0">
                <a:latin typeface="Arial"/>
                <a:ea typeface="Times New Roman"/>
              </a:rPr>
              <a:t>Rogers, C.R. (1967) </a:t>
            </a:r>
            <a:r>
              <a:rPr lang="en-GB" sz="1800" i="1" dirty="0">
                <a:latin typeface="Arial"/>
                <a:ea typeface="Times New Roman"/>
              </a:rPr>
              <a:t>On Becoming a Person: A therapist’s view of psychotherapy.</a:t>
            </a:r>
            <a:r>
              <a:rPr lang="en-GB" sz="1800" dirty="0">
                <a:latin typeface="Arial"/>
                <a:ea typeface="Times New Roman"/>
              </a:rPr>
              <a:t> London: Constable</a:t>
            </a:r>
            <a:endParaRPr lang="en-GB" sz="1800" dirty="0">
              <a:latin typeface="Times New Roman"/>
              <a:ea typeface="Times New Roman"/>
            </a:endParaRPr>
          </a:p>
          <a:p>
            <a:endParaRPr lang="en-GB" sz="1800" dirty="0">
              <a:latin typeface="Times New Roman"/>
              <a:ea typeface="Times New Roman"/>
            </a:endParaRPr>
          </a:p>
          <a:p>
            <a:pPr marL="109728" indent="0">
              <a:buNone/>
            </a:pPr>
            <a:r>
              <a:rPr lang="en-GB" sz="1800" dirty="0">
                <a:latin typeface="Arial"/>
                <a:ea typeface="Times New Roman"/>
              </a:rPr>
              <a:t>Rogers, C.R. (1980) </a:t>
            </a:r>
            <a:r>
              <a:rPr lang="en-GB" sz="1800" i="1" dirty="0">
                <a:latin typeface="Arial"/>
                <a:ea typeface="Times New Roman"/>
              </a:rPr>
              <a:t>A Way of Being. </a:t>
            </a:r>
            <a:r>
              <a:rPr lang="en-GB" sz="1800" dirty="0">
                <a:latin typeface="Arial"/>
                <a:ea typeface="Times New Roman"/>
              </a:rPr>
              <a:t> New York:  Houghton Mifflin</a:t>
            </a:r>
            <a:endParaRPr lang="en-GB" sz="1800" dirty="0">
              <a:latin typeface="Times New Roman"/>
              <a:ea typeface="Times New Roman"/>
            </a:endParaRPr>
          </a:p>
          <a:p>
            <a:pPr marL="109728" indent="0">
              <a:buNone/>
            </a:pPr>
            <a:r>
              <a:rPr lang="en-GB" sz="1800" dirty="0">
                <a:latin typeface="Arial"/>
                <a:ea typeface="Times New Roman"/>
              </a:rPr>
              <a:t> </a:t>
            </a:r>
            <a:endParaRPr lang="en-GB" sz="1800" dirty="0">
              <a:latin typeface="Times New Roman"/>
              <a:ea typeface="Times New Roman"/>
            </a:endParaRPr>
          </a:p>
          <a:p>
            <a:pPr marL="109728" indent="0" hangingPunct="0">
              <a:spcAft>
                <a:spcPts val="0"/>
              </a:spcAft>
              <a:buNone/>
            </a:pPr>
            <a:r>
              <a:rPr lang="en-US" sz="1800" dirty="0">
                <a:latin typeface="Arial"/>
                <a:ea typeface="Times New Roman"/>
              </a:rPr>
              <a:t>Tolan, J. (2003) </a:t>
            </a:r>
            <a:r>
              <a:rPr lang="en-US" sz="1800" i="1" dirty="0">
                <a:latin typeface="Arial"/>
                <a:ea typeface="Times New Roman"/>
              </a:rPr>
              <a:t>Skills in Person-</a:t>
            </a:r>
            <a:r>
              <a:rPr lang="en-US" sz="1800" i="1" dirty="0" err="1">
                <a:latin typeface="Arial"/>
                <a:ea typeface="Times New Roman"/>
              </a:rPr>
              <a:t>Centred</a:t>
            </a:r>
            <a:r>
              <a:rPr lang="en-US" sz="1800" i="1" dirty="0">
                <a:latin typeface="Arial"/>
                <a:ea typeface="Times New Roman"/>
              </a:rPr>
              <a:t> Counselling and Psychotherapy</a:t>
            </a:r>
            <a:r>
              <a:rPr lang="en-US" sz="1800" dirty="0">
                <a:latin typeface="Arial"/>
                <a:ea typeface="Times New Roman"/>
              </a:rPr>
              <a:t>   London: SAGE Publications Ltd</a:t>
            </a:r>
            <a:endParaRPr lang="en-GB" sz="1800" dirty="0">
              <a:latin typeface="Times New Roman"/>
              <a:ea typeface="Times New Roman"/>
            </a:endParaRPr>
          </a:p>
        </p:txBody>
      </p:sp>
    </p:spTree>
    <p:extLst>
      <p:ext uri="{BB962C8B-B14F-4D97-AF65-F5344CB8AC3E}">
        <p14:creationId xmlns:p14="http://schemas.microsoft.com/office/powerpoint/2010/main" val="116523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Timetable: Semester 1 </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3" name="Table 2">
            <a:extLst>
              <a:ext uri="{FF2B5EF4-FFF2-40B4-BE49-F238E27FC236}">
                <a16:creationId xmlns:a16="http://schemas.microsoft.com/office/drawing/2014/main" id="{3FFAB377-D438-1B1D-B908-CCB3BB94AB40}"/>
              </a:ext>
            </a:extLst>
          </p:cNvPr>
          <p:cNvGraphicFramePr>
            <a:graphicFrameLocks noGrp="1"/>
          </p:cNvGraphicFramePr>
          <p:nvPr>
            <p:extLst>
              <p:ext uri="{D42A27DB-BD31-4B8C-83A1-F6EECF244321}">
                <p14:modId xmlns:p14="http://schemas.microsoft.com/office/powerpoint/2010/main" val="814885264"/>
              </p:ext>
            </p:extLst>
          </p:nvPr>
        </p:nvGraphicFramePr>
        <p:xfrm>
          <a:off x="352401" y="1005852"/>
          <a:ext cx="11066521" cy="4855320"/>
        </p:xfrm>
        <a:graphic>
          <a:graphicData uri="http://schemas.openxmlformats.org/drawingml/2006/table">
            <a:tbl>
              <a:tblPr/>
              <a:tblGrid>
                <a:gridCol w="2230684">
                  <a:extLst>
                    <a:ext uri="{9D8B030D-6E8A-4147-A177-3AD203B41FA5}">
                      <a16:colId xmlns:a16="http://schemas.microsoft.com/office/drawing/2014/main" val="3037612254"/>
                    </a:ext>
                  </a:extLst>
                </a:gridCol>
                <a:gridCol w="3679185">
                  <a:extLst>
                    <a:ext uri="{9D8B030D-6E8A-4147-A177-3AD203B41FA5}">
                      <a16:colId xmlns:a16="http://schemas.microsoft.com/office/drawing/2014/main" val="651021886"/>
                    </a:ext>
                  </a:extLst>
                </a:gridCol>
                <a:gridCol w="2172747">
                  <a:extLst>
                    <a:ext uri="{9D8B030D-6E8A-4147-A177-3AD203B41FA5}">
                      <a16:colId xmlns:a16="http://schemas.microsoft.com/office/drawing/2014/main" val="2906893029"/>
                    </a:ext>
                  </a:extLst>
                </a:gridCol>
                <a:gridCol w="2983905">
                  <a:extLst>
                    <a:ext uri="{9D8B030D-6E8A-4147-A177-3AD203B41FA5}">
                      <a16:colId xmlns:a16="http://schemas.microsoft.com/office/drawing/2014/main" val="1166169905"/>
                    </a:ext>
                  </a:extLst>
                </a:gridCol>
              </a:tblGrid>
              <a:tr h="357115">
                <a:tc>
                  <a:txBody>
                    <a:bodyPr/>
                    <a:lstStyle/>
                    <a:p>
                      <a:pPr fontAlgn="t"/>
                      <a:endParaRPr lang="en-GB" sz="1300" dirty="0">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1300" dirty="0">
                        <a:effectLst/>
                      </a:endParaRPr>
                    </a:p>
                    <a:p>
                      <a:pPr algn="l" rtl="0" fontAlgn="base"/>
                      <a:r>
                        <a:rPr lang="en-GB" sz="800" b="1" i="0" dirty="0">
                          <a:solidFill>
                            <a:srgbClr val="FFFFFF"/>
                          </a:solidFill>
                          <a:effectLst/>
                          <a:latin typeface="Calibri Light" panose="020F0302020204030204" pitchFamily="34" charset="0"/>
                        </a:rPr>
                        <a:t>Module</a:t>
                      </a:r>
                      <a:r>
                        <a:rPr lang="en-GB" sz="800" b="0" i="0" dirty="0">
                          <a:solidFill>
                            <a:srgbClr val="FFFFFF"/>
                          </a:solidFill>
                          <a:effectLst/>
                          <a:latin typeface="Calibri Light" panose="020F0302020204030204" pitchFamily="34" charset="0"/>
                        </a:rPr>
                        <a:t> </a:t>
                      </a:r>
                      <a:endParaRPr lang="en-GB" sz="1300" b="0" i="0" dirty="0">
                        <a:solidFill>
                          <a:srgbClr val="FFFFFF"/>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1300" dirty="0">
                        <a:effectLst/>
                      </a:endParaRPr>
                    </a:p>
                    <a:p>
                      <a:pPr algn="l" rtl="0" fontAlgn="base"/>
                      <a:r>
                        <a:rPr lang="en-GB" sz="800" b="1" i="0" dirty="0">
                          <a:solidFill>
                            <a:srgbClr val="FFFFFF"/>
                          </a:solidFill>
                          <a:effectLst/>
                          <a:latin typeface="Calibri Light" panose="020F0302020204030204" pitchFamily="34" charset="0"/>
                        </a:rPr>
                        <a:t>Time</a:t>
                      </a:r>
                      <a:r>
                        <a:rPr lang="en-GB" sz="800" b="0" i="0" dirty="0">
                          <a:solidFill>
                            <a:srgbClr val="FFFFFF"/>
                          </a:solidFill>
                          <a:effectLst/>
                          <a:latin typeface="Calibri Light" panose="020F0302020204030204" pitchFamily="34" charset="0"/>
                        </a:rPr>
                        <a:t> </a:t>
                      </a:r>
                      <a:endParaRPr lang="en-GB" sz="1300" b="0" i="0" dirty="0">
                        <a:solidFill>
                          <a:srgbClr val="FFFFFF"/>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1300" dirty="0">
                        <a:effectLst/>
                      </a:endParaRPr>
                    </a:p>
                    <a:p>
                      <a:pPr algn="l" rtl="0" fontAlgn="base"/>
                      <a:r>
                        <a:rPr lang="en-GB" sz="800" b="1" i="0" dirty="0">
                          <a:solidFill>
                            <a:srgbClr val="FFFFFF"/>
                          </a:solidFill>
                          <a:effectLst/>
                          <a:latin typeface="Calibri Light" panose="020F0302020204030204" pitchFamily="34" charset="0"/>
                        </a:rPr>
                        <a:t>Tutor</a:t>
                      </a:r>
                      <a:r>
                        <a:rPr lang="en-GB" sz="800" b="0" i="0" dirty="0">
                          <a:solidFill>
                            <a:srgbClr val="FFFFFF"/>
                          </a:solidFill>
                          <a:effectLst/>
                          <a:latin typeface="Calibri Light" panose="020F0302020204030204" pitchFamily="34" charset="0"/>
                        </a:rPr>
                        <a:t> </a:t>
                      </a:r>
                      <a:endParaRPr lang="en-GB" sz="1300" b="0" i="0" dirty="0">
                        <a:solidFill>
                          <a:srgbClr val="FFFFFF"/>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84904278"/>
                  </a:ext>
                </a:extLst>
              </a:tr>
              <a:tr h="357115">
                <a:tc>
                  <a:txBody>
                    <a:bodyPr/>
                    <a:lstStyle/>
                    <a:p>
                      <a:pPr fontAlgn="t"/>
                      <a:endParaRPr lang="en-GB" sz="1300">
                        <a:effectLst/>
                      </a:endParaRPr>
                    </a:p>
                    <a:p>
                      <a:pPr algn="l" rtl="0" fontAlgn="base"/>
                      <a:endParaRPr lang="en-GB" sz="1300" b="0" i="0" dirty="0">
                        <a:solidFill>
                          <a:srgbClr val="8D8B00"/>
                        </a:solidFill>
                        <a:effectLst/>
                        <a:latin typeface="Calibri Ligh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300" dirty="0">
                        <a:effectLst/>
                      </a:endParaRPr>
                    </a:p>
                    <a:p>
                      <a:pPr algn="ctr" rtl="0" fontAlgn="base"/>
                      <a:r>
                        <a:rPr lang="en-GB" sz="700" b="0" i="0" dirty="0">
                          <a:solidFill>
                            <a:srgbClr val="8D8B00"/>
                          </a:solidFill>
                          <a:effectLst/>
                          <a:latin typeface="Calibri Light" panose="020F0302020204030204" pitchFamily="34" charset="0"/>
                        </a:rPr>
                        <a:t> </a:t>
                      </a:r>
                      <a:endParaRPr lang="en-GB" sz="1300" b="0" i="0" dirty="0">
                        <a:solidFill>
                          <a:srgbClr val="8D8B00"/>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300">
                        <a:effectLst/>
                      </a:endParaRPr>
                    </a:p>
                    <a:p>
                      <a:pPr algn="ctr" rtl="0" fontAlgn="base"/>
                      <a:endParaRPr lang="en-GB" sz="1300" b="0" i="0" dirty="0">
                        <a:solidFill>
                          <a:srgbClr val="8D8B00"/>
                        </a:solidFill>
                        <a:effectLst/>
                        <a:latin typeface="Calibri Ligh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300" dirty="0">
                        <a:effectLst/>
                      </a:endParaRPr>
                    </a:p>
                    <a:p>
                      <a:pPr algn="ctr" rtl="0" fontAlgn="base"/>
                      <a:r>
                        <a:rPr lang="en-GB" sz="700" b="0" i="0" dirty="0">
                          <a:solidFill>
                            <a:srgbClr val="8D8B00"/>
                          </a:solidFill>
                          <a:effectLst/>
                          <a:latin typeface="Calibri Light" panose="020F0302020204030204" pitchFamily="34" charset="0"/>
                        </a:rPr>
                        <a:t> </a:t>
                      </a:r>
                      <a:endParaRPr lang="en-GB" sz="1300" b="0" i="0" dirty="0">
                        <a:solidFill>
                          <a:srgbClr val="8D8B00"/>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extLst>
                  <a:ext uri="{0D108BD9-81ED-4DB2-BD59-A6C34878D82A}">
                    <a16:rowId xmlns:a16="http://schemas.microsoft.com/office/drawing/2014/main" val="96419621"/>
                  </a:ext>
                </a:extLst>
              </a:tr>
              <a:tr h="654725">
                <a:tc>
                  <a:txBody>
                    <a:bodyPr/>
                    <a:lstStyle/>
                    <a:p>
                      <a:pPr fontAlgn="t"/>
                      <a:endParaRPr lang="en-GB" sz="1400" b="1" dirty="0">
                        <a:solidFill>
                          <a:schemeClr val="tx1"/>
                        </a:solidFill>
                        <a:effectLst/>
                      </a:endParaRPr>
                    </a:p>
                    <a:p>
                      <a:pPr algn="l" rtl="0" fontAlgn="base"/>
                      <a:r>
                        <a:rPr lang="en-GB" sz="1400" b="1" i="0" dirty="0">
                          <a:solidFill>
                            <a:schemeClr val="tx1"/>
                          </a:solidFill>
                          <a:effectLst/>
                          <a:latin typeface="Calibri Light" panose="020F0302020204030204" pitchFamily="34" charset="0"/>
                        </a:rPr>
                        <a:t>Thursday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Introduction to Counselling Practice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HE201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9.00 – 12.00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noon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l" rtl="0" fontAlgn="base"/>
                      <a:r>
                        <a:rPr lang="en-GB" sz="1400" b="1" i="0" dirty="0">
                          <a:solidFill>
                            <a:schemeClr val="tx1"/>
                          </a:solidFill>
                          <a:effectLst/>
                          <a:latin typeface="Calibri Light" panose="020F0302020204030204" pitchFamily="34" charset="0"/>
                        </a:rPr>
                        <a:t>       Chloe McIntyre &amp; Kelly Rothery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4090509"/>
                  </a:ext>
                </a:extLst>
              </a:tr>
              <a:tr h="654725">
                <a:tc>
                  <a:txBody>
                    <a:bodyPr/>
                    <a:lstStyle/>
                    <a:p>
                      <a:pPr fontAlgn="t"/>
                      <a:endParaRPr lang="en-GB" sz="1400" b="1" dirty="0">
                        <a:solidFill>
                          <a:schemeClr val="tx1"/>
                        </a:solidFill>
                        <a:effectLst/>
                      </a:endParaRPr>
                    </a:p>
                    <a:p>
                      <a:pPr algn="l" rtl="0" fontAlgn="base"/>
                      <a:r>
                        <a:rPr lang="en-GB" sz="1400" b="1" i="0" dirty="0">
                          <a:solidFill>
                            <a:schemeClr val="tx1"/>
                          </a:solidFill>
                          <a:effectLst/>
                          <a:latin typeface="Calibri Light" panose="020F0302020204030204" pitchFamily="34" charset="0"/>
                        </a:rPr>
                        <a:t>Thursday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Personal and Professional Development 1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HE201/HE207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1.00pm - 4.00pm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Kelly Rothery &amp; Justyna Matejek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292595"/>
                  </a:ext>
                </a:extLst>
              </a:tr>
              <a:tr h="654725">
                <a:tc>
                  <a:txBody>
                    <a:bodyPr/>
                    <a:lstStyle/>
                    <a:p>
                      <a:pPr fontAlgn="t"/>
                      <a:endParaRPr lang="en-GB" sz="1400" b="1" dirty="0">
                        <a:solidFill>
                          <a:schemeClr val="tx1"/>
                        </a:solidFill>
                        <a:effectLst/>
                      </a:endParaRPr>
                    </a:p>
                    <a:p>
                      <a:pPr algn="l" rtl="0" fontAlgn="base"/>
                      <a:r>
                        <a:rPr lang="en-GB" sz="1400" b="1" i="0" dirty="0">
                          <a:solidFill>
                            <a:schemeClr val="tx1"/>
                          </a:solidFill>
                          <a:effectLst/>
                          <a:latin typeface="Calibri Light" panose="020F0302020204030204" pitchFamily="34" charset="0"/>
                        </a:rPr>
                        <a:t>Thursday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Pastoral Tutorials HE305/Academic Tutorials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HE201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a:solidFill>
                          <a:schemeClr val="tx1"/>
                        </a:solidFill>
                        <a:effectLst/>
                      </a:endParaRPr>
                    </a:p>
                    <a:p>
                      <a:pPr algn="ctr" rtl="0" fontAlgn="base"/>
                      <a:r>
                        <a:rPr lang="en-GB" sz="1400" b="1" i="0" dirty="0">
                          <a:solidFill>
                            <a:schemeClr val="tx1"/>
                          </a:solidFill>
                          <a:effectLst/>
                          <a:latin typeface="Calibri Light"/>
                        </a:rPr>
                        <a:t>4.00pm -5.00pm </a:t>
                      </a: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Lindsay Horsley/Chloe McIntyre/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Kelly Rothery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68716428"/>
                  </a:ext>
                </a:extLst>
              </a:tr>
              <a:tr h="456319">
                <a:tc>
                  <a:txBody>
                    <a:bodyPr/>
                    <a:lstStyle/>
                    <a:p>
                      <a:pPr fontAlgn="t"/>
                      <a:endParaRPr lang="en-GB" sz="1400" b="1" dirty="0">
                        <a:solidFill>
                          <a:schemeClr val="tx1"/>
                        </a:solidFill>
                        <a:effectLst/>
                      </a:endParaRPr>
                    </a:p>
                    <a:p>
                      <a:pPr algn="l" rtl="0" fontAlgn="base"/>
                      <a:r>
                        <a:rPr lang="en-GB" sz="1400" b="1" i="0" dirty="0">
                          <a:solidFill>
                            <a:schemeClr val="tx1"/>
                          </a:solidFill>
                          <a:effectLst/>
                          <a:latin typeface="Calibri Light" panose="020F0302020204030204" pitchFamily="34" charset="0"/>
                        </a:rPr>
                        <a:t>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400" b="1">
                        <a:solidFill>
                          <a:schemeClr val="tx1"/>
                        </a:solidFill>
                        <a:effectLst/>
                      </a:endParaRPr>
                    </a:p>
                    <a:p>
                      <a:pPr algn="ctr" rtl="0" fontAlgn="base"/>
                      <a:endParaRPr lang="en-GB" sz="1400" b="1" i="0" dirty="0">
                        <a:solidFill>
                          <a:schemeClr val="tx1"/>
                        </a:solidFill>
                        <a:effectLst/>
                        <a:latin typeface="Calibri Ligh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DB5"/>
                    </a:solidFill>
                  </a:tcPr>
                </a:tc>
                <a:extLst>
                  <a:ext uri="{0D108BD9-81ED-4DB2-BD59-A6C34878D82A}">
                    <a16:rowId xmlns:a16="http://schemas.microsoft.com/office/drawing/2014/main" val="2247720892"/>
                  </a:ext>
                </a:extLst>
              </a:tr>
              <a:tr h="654725">
                <a:tc>
                  <a:txBody>
                    <a:bodyPr/>
                    <a:lstStyle/>
                    <a:p>
                      <a:pPr fontAlgn="t"/>
                      <a:endParaRPr lang="en-GB" sz="1400" b="1">
                        <a:solidFill>
                          <a:schemeClr val="tx1"/>
                        </a:solidFill>
                        <a:effectLst/>
                      </a:endParaRPr>
                    </a:p>
                    <a:p>
                      <a:pPr algn="l" rtl="0" fontAlgn="base"/>
                      <a:r>
                        <a:rPr lang="en-GB" sz="1400" b="1" i="0" dirty="0">
                          <a:solidFill>
                            <a:schemeClr val="tx1"/>
                          </a:solidFill>
                          <a:effectLst/>
                          <a:latin typeface="Calibri Light"/>
                        </a:rPr>
                        <a:t>Friday </a:t>
                      </a: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Person-Centred Theory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HE201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9.00am – 12.00pm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Frances Whiteman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6634189"/>
                  </a:ext>
                </a:extLst>
              </a:tr>
              <a:tr h="654725">
                <a:tc>
                  <a:txBody>
                    <a:bodyPr/>
                    <a:lstStyle/>
                    <a:p>
                      <a:pPr fontAlgn="t"/>
                      <a:endParaRPr lang="en-GB" sz="1400" b="1">
                        <a:solidFill>
                          <a:schemeClr val="tx1"/>
                        </a:solidFill>
                        <a:effectLst/>
                      </a:endParaRPr>
                    </a:p>
                    <a:p>
                      <a:pPr algn="l" rtl="0" fontAlgn="base"/>
                      <a:r>
                        <a:rPr lang="en-GB" sz="1400" b="1" i="0" dirty="0">
                          <a:solidFill>
                            <a:schemeClr val="tx1"/>
                          </a:solidFill>
                          <a:effectLst/>
                          <a:latin typeface="Calibri Light"/>
                        </a:rPr>
                        <a:t>Friday </a:t>
                      </a: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Academic Tutorials/Self-directed study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HE201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a:rPr>
                        <a:t>1.00pm-4.00pm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1400" b="1"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Frances Whiteman </a:t>
                      </a:r>
                      <a:endParaRPr lang="en-GB" sz="1400" b="1" i="0" dirty="0">
                        <a:solidFill>
                          <a:schemeClr val="tx1"/>
                        </a:solidFill>
                        <a:effectLst/>
                      </a:endParaRPr>
                    </a:p>
                    <a:p>
                      <a:pPr algn="ctr" rtl="0" fontAlgn="base"/>
                      <a:r>
                        <a:rPr lang="en-GB" sz="1400" b="1" i="0" dirty="0">
                          <a:solidFill>
                            <a:schemeClr val="tx1"/>
                          </a:solidFill>
                          <a:effectLst/>
                          <a:latin typeface="Calibri Light" panose="020F0302020204030204" pitchFamily="34" charset="0"/>
                        </a:rPr>
                        <a:t> </a:t>
                      </a:r>
                      <a:endParaRPr lang="en-GB" sz="1400" b="1" i="0" dirty="0">
                        <a:solidFill>
                          <a:schemeClr val="tx1"/>
                        </a:solidFill>
                        <a:effectLst/>
                      </a:endParaRPr>
                    </a:p>
                  </a:txBody>
                  <a:tcPr marL="63990" marR="63990" marT="31995" marB="3199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9323788"/>
                  </a:ext>
                </a:extLst>
              </a:tr>
            </a:tbl>
          </a:graphicData>
        </a:graphic>
      </p:graphicFrame>
    </p:spTree>
    <p:extLst>
      <p:ext uri="{BB962C8B-B14F-4D97-AF65-F5344CB8AC3E}">
        <p14:creationId xmlns:p14="http://schemas.microsoft.com/office/powerpoint/2010/main" val="95885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77049" y="1867943"/>
            <a:ext cx="10590552" cy="3972005"/>
          </a:xfrm>
        </p:spPr>
        <p:txBody>
          <a:bodyPr vert="horz" lIns="91440" tIns="45720" rIns="91440" bIns="45720" rtlCol="0" anchor="t">
            <a:normAutofit/>
          </a:bodyPr>
          <a:lstStyle/>
          <a:p>
            <a:pPr marL="0" indent="0">
              <a:buNone/>
            </a:pP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pic>
        <p:nvPicPr>
          <p:cNvPr id="1026" name="Picture 2" descr="Forest glade in sunshine">
            <a:extLst>
              <a:ext uri="{FF2B5EF4-FFF2-40B4-BE49-F238E27FC236}">
                <a16:creationId xmlns:a16="http://schemas.microsoft.com/office/drawing/2014/main" id="{94C30AFC-F0CA-B3AF-823C-1DCBC37C1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414" y="1290362"/>
            <a:ext cx="8264733" cy="37166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B8F858-DBA8-449E-562E-7CF486E1E899}"/>
              </a:ext>
            </a:extLst>
          </p:cNvPr>
          <p:cNvSpPr txBox="1"/>
          <p:nvPr/>
        </p:nvSpPr>
        <p:spPr>
          <a:xfrm>
            <a:off x="3151702" y="3677215"/>
            <a:ext cx="6098958" cy="3046988"/>
          </a:xfrm>
          <a:prstGeom prst="rect">
            <a:avLst/>
          </a:prstGeom>
          <a:noFill/>
        </p:spPr>
        <p:txBody>
          <a:bodyPr wrap="square">
            <a:spAutoFit/>
          </a:bodyPr>
          <a:lstStyle/>
          <a:p>
            <a:r>
              <a:rPr lang="en-GB" sz="2400" dirty="0"/>
              <a:t> </a:t>
            </a:r>
          </a:p>
          <a:p>
            <a:pPr marL="0" indent="0">
              <a:buNone/>
            </a:pPr>
            <a:endParaRPr lang="en-GB" sz="2400" dirty="0"/>
          </a:p>
          <a:p>
            <a:pPr marL="0" indent="0">
              <a:buNone/>
            </a:pPr>
            <a:r>
              <a:rPr lang="en-GB" sz="2400" dirty="0"/>
              <a:t>Accredited by British Association for Counselling &amp; Psychotherapy (HE Dip.)</a:t>
            </a:r>
          </a:p>
          <a:p>
            <a:pPr marL="0" indent="0">
              <a:buNone/>
            </a:pPr>
            <a:endParaRPr lang="en-GB" sz="2400" dirty="0"/>
          </a:p>
          <a:p>
            <a:pPr marL="0" indent="0">
              <a:buNone/>
            </a:pPr>
            <a:r>
              <a:rPr lang="en-GB" sz="2400" dirty="0"/>
              <a:t>Validated by University of East Anglia</a:t>
            </a:r>
          </a:p>
          <a:p>
            <a:endParaRPr lang="en-GB" sz="2400" dirty="0">
              <a:solidFill>
                <a:schemeClr val="tx1">
                  <a:lumMod val="85000"/>
                  <a:lumOff val="15000"/>
                </a:schemeClr>
              </a:solidFill>
            </a:endParaRPr>
          </a:p>
          <a:p>
            <a:r>
              <a:rPr lang="en-GB" sz="2400" dirty="0">
                <a:solidFill>
                  <a:schemeClr val="tx1">
                    <a:lumMod val="85000"/>
                    <a:lumOff val="15000"/>
                  </a:schemeClr>
                </a:solidFill>
              </a:rPr>
              <a:t> </a:t>
            </a:r>
            <a:endParaRPr lang="en-GB" sz="2400" dirty="0"/>
          </a:p>
        </p:txBody>
      </p:sp>
    </p:spTree>
    <p:extLst>
      <p:ext uri="{BB962C8B-B14F-4D97-AF65-F5344CB8AC3E}">
        <p14:creationId xmlns:p14="http://schemas.microsoft.com/office/powerpoint/2010/main" val="300883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Font typeface="Arial"/>
              <a:buChar char="•"/>
            </a:pPr>
            <a:r>
              <a:rPr lang="en-GB" sz="2400" dirty="0">
                <a:latin typeface="Calibri"/>
                <a:cs typeface="Arial"/>
              </a:rPr>
              <a:t>For each module that you study, you will have the opportunity to have up to 2 x 20-minute tutorials to discuss your work with your module tutor. These can be arranged directly with your tutor.</a:t>
            </a:r>
          </a:p>
          <a:p>
            <a:pPr>
              <a:buFont typeface="Arial"/>
              <a:buChar char="•"/>
            </a:pPr>
            <a:r>
              <a:rPr lang="en-GB" sz="2400" dirty="0">
                <a:latin typeface="Calibri"/>
                <a:cs typeface="Arial"/>
              </a:rPr>
              <a:t>To get the most out of a tutorial, it’s good to come prepared…  this might include a plan or a small piece of writing.  You may also simply wish to share your ideas and obtain feedback.</a:t>
            </a:r>
          </a:p>
          <a:p>
            <a:pPr>
              <a:buFont typeface="Arial"/>
              <a:buChar char="•"/>
            </a:pPr>
            <a:endParaRPr lang="en-GB" sz="2400" dirty="0">
              <a:latin typeface="Calibri"/>
              <a:cs typeface="Arial"/>
            </a:endParaRPr>
          </a:p>
          <a:p>
            <a:pPr>
              <a:buFont typeface="Arial"/>
              <a:buChar char="•"/>
            </a:pPr>
            <a:r>
              <a:rPr lang="en-GB" sz="2400" dirty="0">
                <a:latin typeface="Calibri"/>
                <a:cs typeface="Arial"/>
              </a:rPr>
              <a:t>Additionally, you will be able to have up to 1 x 30-minute pastoral tutorial with Lindsay Horsley per semester.  You can locate the timetable on the noticeboard in Room HE201 or access them on the Year 1 General Page on Moodle. </a:t>
            </a:r>
            <a:r>
              <a:rPr lang="en-GB" sz="2400" dirty="0">
                <a:latin typeface="Calibri"/>
                <a:cs typeface="Arial"/>
                <a:hlinkClick r:id="rId5"/>
              </a:rPr>
              <a:t>https://moodle.ccacolchester.com/course/view.php?id=6882</a:t>
            </a:r>
            <a:endParaRPr lang="en-GB" sz="2400" dirty="0">
              <a:latin typeface="Calibri"/>
              <a:cs typeface="Arial"/>
            </a:endParaRPr>
          </a:p>
          <a:p>
            <a:pPr>
              <a:buFont typeface="Arial"/>
              <a:buChar char="•"/>
            </a:pPr>
            <a:endParaRPr lang="en-GB" sz="2400" dirty="0">
              <a:latin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4: Life on Campus</a:t>
            </a:r>
            <a:endParaRPr lang="en-GB" dirty="0"/>
          </a:p>
        </p:txBody>
      </p:sp>
    </p:spTree>
    <p:extLst>
      <p:ext uri="{BB962C8B-B14F-4D97-AF65-F5344CB8AC3E}">
        <p14:creationId xmlns:p14="http://schemas.microsoft.com/office/powerpoint/2010/main" val="2273524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Travelling to UCC and Parking</a:t>
            </a:r>
          </a:p>
          <a:p>
            <a:endParaRPr lang="en-GB" dirty="0">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dirty="0">
                <a:cs typeface="Calibri"/>
              </a:rPr>
              <a:t>£2.50 per day via Just Park app. </a:t>
            </a:r>
            <a:r>
              <a:rPr lang="en-GB" sz="2200" dirty="0">
                <a:ea typeface="+mn-lt"/>
                <a:cs typeface="+mn-lt"/>
              </a:rPr>
              <a:t>You can do this now, or on the day you park, by text or phone.  Further information can be found </a:t>
            </a:r>
            <a:r>
              <a:rPr lang="en-GB" sz="2200" dirty="0">
                <a:solidFill>
                  <a:srgbClr val="0563C1"/>
                </a:solidFill>
                <a:ea typeface="+mn-lt"/>
                <a:cs typeface="+mn-lt"/>
                <a:hlinkClick r:id="rId6"/>
              </a:rPr>
              <a:t>here</a:t>
            </a:r>
            <a:r>
              <a:rPr lang="en-GB" sz="2200" dirty="0">
                <a:ea typeface="+mn-lt"/>
                <a:cs typeface="+mn-lt"/>
              </a:rPr>
              <a:t>.</a:t>
            </a:r>
          </a:p>
          <a:p>
            <a:endParaRPr lang="en-GB" sz="2200" dirty="0">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cs typeface="Calibri"/>
              </a:rPr>
              <a:t>Whilst some of your lectures are likely be held in the UCC building (labelled A), some will be in our other buildings so it will be good to familiarise yourself with the layout of campus. </a:t>
            </a:r>
          </a:p>
          <a:p>
            <a:endParaRPr lang="en-GB" dirty="0">
              <a:latin typeface="Calibri"/>
              <a:cs typeface="Calibri"/>
            </a:endParaRPr>
          </a:p>
          <a:p>
            <a:r>
              <a:rPr lang="en-GB" dirty="0">
                <a:latin typeface="Calibri"/>
                <a:cs typeface="Calibri"/>
              </a:rPr>
              <a:t>We have a student lounge for UCC students to relax and eat in on the ground floor of the UCC building in room HE05</a:t>
            </a:r>
            <a:r>
              <a:rPr lang="en-GB" dirty="0">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5" name="TextBox 4">
            <a:extLst>
              <a:ext uri="{FF2B5EF4-FFF2-40B4-BE49-F238E27FC236}">
                <a16:creationId xmlns:a16="http://schemas.microsoft.com/office/drawing/2014/main" id="{4A124BCB-510D-7372-2A0A-519FE257D362}"/>
              </a:ext>
            </a:extLst>
          </p:cNvPr>
          <p:cNvSpPr txBox="1"/>
          <p:nvPr/>
        </p:nvSpPr>
        <p:spPr>
          <a:xfrm>
            <a:off x="1211802" y="1439320"/>
            <a:ext cx="9823142" cy="707886"/>
          </a:xfrm>
          <a:prstGeom prst="rect">
            <a:avLst/>
          </a:prstGeom>
          <a:noFill/>
        </p:spPr>
        <p:txBody>
          <a:bodyPr wrap="square">
            <a:spAutoFit/>
          </a:bodyPr>
          <a:lstStyle/>
          <a:p>
            <a:r>
              <a:rPr kumimoji="0" lang="en-GB" sz="4000" b="0" i="0" u="none" strike="noStrike" kern="1200" cap="none" spc="0" normalizeH="0" baseline="0" noProof="0" dirty="0">
                <a:ln>
                  <a:noFill/>
                </a:ln>
                <a:solidFill>
                  <a:prstClr val="black"/>
                </a:solidFill>
                <a:effectLst/>
                <a:uLnTx/>
                <a:uFillTx/>
                <a:latin typeface="Calibri Light" panose="020F0302020204030204"/>
                <a:ea typeface="+mj-ea"/>
                <a:cs typeface="+mj-cs"/>
              </a:rPr>
              <a:t>Places you may need to visit on campus</a:t>
            </a:r>
            <a:endParaRPr lang="en-GB" sz="4000" dirty="0"/>
          </a:p>
        </p:txBody>
      </p:sp>
      <p:sp>
        <p:nvSpPr>
          <p:cNvPr id="10" name="TextBox 9">
            <a:extLst>
              <a:ext uri="{FF2B5EF4-FFF2-40B4-BE49-F238E27FC236}">
                <a16:creationId xmlns:a16="http://schemas.microsoft.com/office/drawing/2014/main" id="{D81BC72C-0AF0-8C1B-E3D9-019841E90C21}"/>
              </a:ext>
            </a:extLst>
          </p:cNvPr>
          <p:cNvSpPr txBox="1"/>
          <p:nvPr/>
        </p:nvSpPr>
        <p:spPr>
          <a:xfrm>
            <a:off x="1349406" y="2183953"/>
            <a:ext cx="7710255" cy="3693319"/>
          </a:xfrm>
          <a:prstGeom prst="rect">
            <a:avLst/>
          </a:prstGeom>
          <a:noFill/>
        </p:spPr>
        <p:txBody>
          <a:bodyPr wrap="square">
            <a:spAutoFit/>
          </a:bodyPr>
          <a:lstStyle/>
          <a:p>
            <a:r>
              <a:rPr lang="en-GB" dirty="0">
                <a:latin typeface="Calibri" panose="020F0502020204030204" pitchFamily="34" charset="0"/>
              </a:rPr>
              <a:t>Counselling team office – K451 (K block) </a:t>
            </a:r>
          </a:p>
          <a:p>
            <a:r>
              <a:rPr lang="en-GB" dirty="0">
                <a:latin typeface="Calibri" panose="020F0502020204030204" pitchFamily="34" charset="0"/>
              </a:rPr>
              <a:t>Colchester Institute Counselling Service – K452 (K block)</a:t>
            </a:r>
          </a:p>
          <a:p>
            <a:r>
              <a:rPr lang="en-GB" dirty="0">
                <a:latin typeface="Calibri" panose="020F0502020204030204" pitchFamily="34" charset="0"/>
              </a:rPr>
              <a:t>Swinburne Hall</a:t>
            </a:r>
          </a:p>
          <a:p>
            <a:endParaRPr lang="en-GB" dirty="0">
              <a:latin typeface="Calibri" panose="020F0502020204030204" pitchFamily="34" charset="0"/>
            </a:endParaRPr>
          </a:p>
          <a:p>
            <a:r>
              <a:rPr lang="en-GB" dirty="0">
                <a:latin typeface="Calibri" panose="020F0502020204030204" pitchFamily="34" charset="0"/>
              </a:rPr>
              <a:t>UCC Academic Services – 1</a:t>
            </a:r>
            <a:r>
              <a:rPr lang="en-GB" baseline="30000" dirty="0">
                <a:latin typeface="Calibri" panose="020F0502020204030204" pitchFamily="34" charset="0"/>
              </a:rPr>
              <a:t>st</a:t>
            </a:r>
            <a:r>
              <a:rPr lang="en-GB" dirty="0">
                <a:latin typeface="Calibri" panose="020F0502020204030204" pitchFamily="34" charset="0"/>
              </a:rPr>
              <a:t> floor HE Building</a:t>
            </a:r>
          </a:p>
          <a:p>
            <a:r>
              <a:rPr lang="en-GB" dirty="0">
                <a:latin typeface="Calibri" panose="020F0502020204030204" pitchFamily="34" charset="0"/>
              </a:rPr>
              <a:t>Teaching rooms</a:t>
            </a:r>
          </a:p>
          <a:p>
            <a:r>
              <a:rPr lang="en-GB" dirty="0">
                <a:latin typeface="Calibri" panose="020F0502020204030204" pitchFamily="34" charset="0"/>
              </a:rPr>
              <a:t>Library – Red &amp; grey building in middle of campus</a:t>
            </a:r>
          </a:p>
          <a:p>
            <a:pPr marL="109728" indent="0">
              <a:buNone/>
            </a:pPr>
            <a:endParaRPr lang="en-GB" dirty="0">
              <a:latin typeface="Calibri" panose="020F0502020204030204" pitchFamily="34" charset="0"/>
            </a:endParaRPr>
          </a:p>
          <a:p>
            <a:r>
              <a:rPr lang="en-GB" dirty="0">
                <a:latin typeface="Calibri" panose="020F0502020204030204" pitchFamily="34" charset="0"/>
              </a:rPr>
              <a:t>Main Reception – B block</a:t>
            </a:r>
          </a:p>
          <a:p>
            <a:r>
              <a:rPr lang="en-GB" dirty="0">
                <a:latin typeface="Calibri" panose="020F0502020204030204" pitchFamily="34" charset="0"/>
              </a:rPr>
              <a:t>Student Services - B block</a:t>
            </a:r>
          </a:p>
          <a:p>
            <a:endParaRPr lang="en-GB" dirty="0">
              <a:latin typeface="Calibri" panose="020F0502020204030204" pitchFamily="34" charset="0"/>
            </a:endParaRPr>
          </a:p>
          <a:p>
            <a:r>
              <a:rPr lang="en-GB" dirty="0">
                <a:latin typeface="Calibri" panose="020F0502020204030204" pitchFamily="34" charset="0"/>
              </a:rPr>
              <a:t>Costa/Starbucks/Chefs</a:t>
            </a:r>
          </a:p>
          <a:p>
            <a:r>
              <a:rPr lang="en-GB" dirty="0">
                <a:latin typeface="Calibri" panose="020F0502020204030204" pitchFamily="34" charset="0"/>
              </a:rPr>
              <a:t>Sensory Garden </a:t>
            </a:r>
          </a:p>
        </p:txBody>
      </p:sp>
    </p:spTree>
    <p:extLst>
      <p:ext uri="{BB962C8B-B14F-4D97-AF65-F5344CB8AC3E}">
        <p14:creationId xmlns:p14="http://schemas.microsoft.com/office/powerpoint/2010/main" val="4226238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All students attending UCC for a full day will have time to have lunch and there will be plenty of opportunities for breaks during the day. </a:t>
            </a:r>
          </a:p>
          <a:p>
            <a:r>
              <a:rPr lang="en-GB" sz="2200" dirty="0">
                <a:latin typeface="Calibri"/>
                <a:cs typeface="Arial"/>
              </a:rPr>
              <a:t>We encourage you to relax and use the UCC student lounge in HE05 where there is a kitchen with a microwave and fridge that you're welcome to use too. </a:t>
            </a:r>
            <a:endParaRPr lang="en-US" sz="2200">
              <a:latin typeface="Calibri"/>
              <a:cs typeface="Arial"/>
            </a:endParaRPr>
          </a:p>
          <a:p>
            <a:r>
              <a:rPr lang="en-GB" sz="2200" dirty="0">
                <a:latin typeface="Calibri"/>
                <a:cs typeface="Arial"/>
              </a:rPr>
              <a:t>You're welcome bring your own food and drink to UCC, or purchase it using a </a:t>
            </a:r>
            <a:r>
              <a:rPr lang="en-GB" sz="2200" b="1" dirty="0">
                <a:latin typeface="Calibri"/>
                <a:cs typeface="Arial"/>
              </a:rPr>
              <a:t>cashless method</a:t>
            </a:r>
            <a:r>
              <a:rPr lang="en-GB" sz="2200" dirty="0">
                <a:latin typeface="Calibri"/>
                <a:cs typeface="Arial"/>
              </a:rPr>
              <a:t>, in our many refectories. </a:t>
            </a:r>
          </a:p>
          <a:p>
            <a:r>
              <a:rPr lang="en-GB" sz="2200" dirty="0">
                <a:latin typeface="Calibri"/>
                <a:cs typeface="Arial"/>
              </a:rPr>
              <a:t>Please refer to your course leaders and lecturers about eating and drinking in classrooms.</a:t>
            </a:r>
          </a:p>
          <a:p>
            <a:r>
              <a:rPr lang="en-GB" sz="2200" dirty="0">
                <a:latin typeface="Calibri"/>
                <a:cs typeface="Arial"/>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a:ea typeface="+mn-lt"/>
                <a:cs typeface="Arial"/>
              </a:rPr>
              <a:t>The</a:t>
            </a:r>
            <a:r>
              <a:rPr lang="en-GB" sz="2000" dirty="0">
                <a:latin typeface="Calibri"/>
                <a:cs typeface="Arial"/>
              </a:rPr>
              <a:t> following refectories are open serving </a:t>
            </a:r>
            <a:r>
              <a:rPr lang="en-GB" sz="2000" dirty="0">
                <a:latin typeface="Calibri"/>
                <a:ea typeface="+mn-lt"/>
                <a:cs typeface="Arial"/>
              </a:rPr>
              <a:t>a </a:t>
            </a:r>
            <a:r>
              <a:rPr lang="en-GB" sz="2000" dirty="0">
                <a:latin typeface="Calibri"/>
                <a:cs typeface="Arial"/>
              </a:rPr>
              <a:t>range </a:t>
            </a:r>
            <a:r>
              <a:rPr lang="en-GB" sz="2000" dirty="0">
                <a:latin typeface="Calibri"/>
                <a:ea typeface="+mn-lt"/>
                <a:cs typeface="Arial"/>
              </a:rPr>
              <a:t>of hot </a:t>
            </a:r>
            <a:r>
              <a:rPr lang="en-GB" sz="2000" dirty="0">
                <a:latin typeface="Calibri"/>
                <a:cs typeface="Arial"/>
              </a:rPr>
              <a:t>and cold food and drinks:</a:t>
            </a:r>
            <a:r>
              <a:rPr lang="en-GB" sz="2000" b="1" dirty="0">
                <a:latin typeface="Calibri"/>
                <a:cs typeface="Arial"/>
              </a:rPr>
              <a:t>   </a:t>
            </a:r>
            <a:endParaRPr lang="en-GB" sz="2000" dirty="0">
              <a:latin typeface="Calibri"/>
              <a:cs typeface="Arial"/>
            </a:endParaRPr>
          </a:p>
          <a:p>
            <a:pPr marL="0" indent="0">
              <a:buNone/>
            </a:pPr>
            <a:endParaRPr lang="en-GB" sz="2000" b="1" dirty="0">
              <a:latin typeface="Calibri"/>
              <a:cs typeface="Arial"/>
            </a:endParaRPr>
          </a:p>
          <a:p>
            <a:pPr lvl="1"/>
            <a:r>
              <a:rPr lang="en-GB" sz="2000" dirty="0">
                <a:latin typeface="Calibri"/>
                <a:cs typeface="Arial"/>
              </a:rPr>
              <a:t>Eat Central (C Block) </a:t>
            </a:r>
          </a:p>
          <a:p>
            <a:pPr lvl="1"/>
            <a:r>
              <a:rPr lang="en-GB" sz="2000" dirty="0">
                <a:latin typeface="Calibri"/>
                <a:cs typeface="Arial"/>
              </a:rPr>
              <a:t>Costa (UCC Building)</a:t>
            </a:r>
          </a:p>
          <a:p>
            <a:pPr lvl="1"/>
            <a:r>
              <a:rPr lang="en-GB" sz="2000" dirty="0">
                <a:latin typeface="Calibri"/>
                <a:cs typeface="Arial"/>
              </a:rPr>
              <a:t>Starbucks (K Block) coffee shop/light bites.</a:t>
            </a:r>
          </a:p>
          <a:p>
            <a:endParaRPr lang="en-GB" sz="1800" dirty="0">
              <a:latin typeface="Calibri"/>
              <a:cs typeface="Arial"/>
            </a:endParaRPr>
          </a:p>
          <a:p>
            <a:r>
              <a:rPr lang="en-GB" sz="2000" i="1" dirty="0">
                <a:latin typeface="Calibri"/>
                <a:cs typeface="Arial"/>
              </a:rPr>
              <a:t>Opening times are displayed locally.</a:t>
            </a:r>
          </a:p>
          <a:p>
            <a:endParaRPr lang="en-GB" sz="2000" dirty="0">
              <a:latin typeface="Calibri"/>
              <a:cs typeface="Arial"/>
            </a:endParaRPr>
          </a:p>
          <a:p>
            <a:r>
              <a:rPr lang="en-GB" sz="2000" dirty="0">
                <a:latin typeface="Calibri"/>
                <a:cs typeface="Arial"/>
              </a:rPr>
              <a:t>Within the CH&amp;FS building there is CH&amp;FS Takeaway on a Friday, and we also have the fantastic restaurant, </a:t>
            </a:r>
            <a:r>
              <a:rPr lang="en-GB" sz="2000" dirty="0">
                <a:latin typeface="Calibri"/>
                <a:cs typeface="Arial"/>
                <a:hlinkClick r:id="rId5"/>
              </a:rPr>
              <a:t>The Balkerne</a:t>
            </a:r>
            <a:r>
              <a:rPr lang="en-GB" sz="2000" dirty="0">
                <a:latin typeface="Calibri"/>
                <a:cs typeface="Arial"/>
              </a:rPr>
              <a:t>, which is open to the public.</a:t>
            </a:r>
            <a:endParaRPr lang="en-US" sz="2000" dirty="0">
              <a:latin typeface="Calibri"/>
              <a:cs typeface="Arial"/>
            </a:endParaRPr>
          </a:p>
          <a:p>
            <a:endParaRPr lang="en-US" sz="200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Facilities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dirty="0">
              <a:cs typeface="Calibri" panose="020F0502020204030204"/>
            </a:endParaRPr>
          </a:p>
        </p:txBody>
      </p:sp>
      <p:pic>
        <p:nvPicPr>
          <p:cNvPr id="5" name="Picture 4" descr="A room with chairs and a table&#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Further details about all the student facilities that we have on offer, including opening hours can be found </a:t>
            </a:r>
            <a:r>
              <a:rPr lang="en-GB" dirty="0">
                <a:cs typeface="Calibri"/>
                <a:hlinkClick r:id="rId9"/>
              </a:rPr>
              <a:t>here</a:t>
            </a:r>
            <a:r>
              <a:rPr lang="en-GB" dirty="0">
                <a:cs typeface="Calibri"/>
              </a:rPr>
              <a:t>. </a:t>
            </a:r>
            <a:endParaRPr lang="en-GB" dirty="0"/>
          </a:p>
        </p:txBody>
      </p:sp>
    </p:spTree>
    <p:extLst>
      <p:ext uri="{BB962C8B-B14F-4D97-AF65-F5344CB8AC3E}">
        <p14:creationId xmlns:p14="http://schemas.microsoft.com/office/powerpoint/2010/main" val="110012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5: Working Together</a:t>
            </a:r>
            <a:endParaRPr lang="en-GB" dirty="0"/>
          </a:p>
        </p:txBody>
      </p:sp>
    </p:spTree>
    <p:extLst>
      <p:ext uri="{BB962C8B-B14F-4D97-AF65-F5344CB8AC3E}">
        <p14:creationId xmlns:p14="http://schemas.microsoft.com/office/powerpoint/2010/main" val="2677801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Working Together</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We</a:t>
            </a:r>
            <a:r>
              <a:rPr lang="en-GB" sz="2400" dirty="0">
                <a:latin typeface="Calibri"/>
                <a:cs typeface="Arial"/>
              </a:rPr>
              <a:t> want everyone to enjoy their time at UCC and succeed; agreeing a class contract can make that happen.</a:t>
            </a:r>
            <a:endParaRPr lang="en-US" sz="2400">
              <a:latin typeface="Calibri"/>
              <a:cs typeface="Arial"/>
            </a:endParaRPr>
          </a:p>
          <a:p>
            <a:endParaRPr lang="en-GB" sz="2400" dirty="0">
              <a:latin typeface="Calibri"/>
              <a:cs typeface="Arial"/>
            </a:endParaRPr>
          </a:p>
          <a:p>
            <a:r>
              <a:rPr lang="en-GB" sz="2400" dirty="0">
                <a:latin typeface="Calibri"/>
                <a:cs typeface="Arial"/>
              </a:rPr>
              <a:t>You will have heard about the </a:t>
            </a:r>
            <a:r>
              <a:rPr lang="en-GB" sz="2400" dirty="0">
                <a:solidFill>
                  <a:srgbClr val="0563C1"/>
                </a:solidFill>
                <a:latin typeface="Calibri"/>
                <a:cs typeface="Arial"/>
                <a:hlinkClick r:id="rId5"/>
              </a:rPr>
              <a:t>student charter</a:t>
            </a:r>
            <a:r>
              <a:rPr lang="en-GB" sz="2400" dirty="0">
                <a:latin typeface="Calibri"/>
                <a:cs typeface="Arial"/>
              </a:rPr>
              <a:t> in our welcome talk. </a:t>
            </a:r>
            <a:endParaRPr lang="en-US" sz="2400">
              <a:latin typeface="Calibri"/>
              <a:cs typeface="Arial"/>
            </a:endParaRPr>
          </a:p>
          <a:p>
            <a:endParaRPr lang="en-GB" sz="2400" dirty="0">
              <a:latin typeface="Calibri"/>
              <a:cs typeface="Arial"/>
            </a:endParaRPr>
          </a:p>
          <a:p>
            <a:r>
              <a:rPr lang="en-GB" sz="2400" dirty="0">
                <a:latin typeface="Calibri"/>
                <a:cs typeface="Arial"/>
              </a:rPr>
              <a:t>However, now is the time for us to discuss how we can make this happen for this course together...</a:t>
            </a:r>
            <a:endParaRPr lang="en-GB" sz="2400">
              <a:latin typeface="Calibri"/>
              <a:cs typeface="Calibri"/>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223890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1: Introduction</a:t>
            </a:r>
            <a:endParaRPr lang="en-GB" dirty="0"/>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Representatives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dirty="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endParaRPr lang="en-GB" sz="2400" dirty="0">
              <a:cs typeface="Arial"/>
            </a:endParaRPr>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pic>
        <p:nvPicPr>
          <p:cNvPr id="4" name="Content Placeholder 10" descr="People sitting in group">
            <a:extLst>
              <a:ext uri="{FF2B5EF4-FFF2-40B4-BE49-F238E27FC236}">
                <a16:creationId xmlns:a16="http://schemas.microsoft.com/office/drawing/2014/main" id="{3AAAA345-AA9F-E65D-458E-5F20808FD830}"/>
              </a:ext>
            </a:extLst>
          </p:cNvPr>
          <p:cNvPicPr>
            <a:picLocks noChangeAspect="1"/>
          </p:cNvPicPr>
          <p:nvPr/>
        </p:nvPicPr>
        <p:blipFill rotWithShape="1">
          <a:blip r:embed="rId6">
            <a:extLst>
              <a:ext uri="{28A0092B-C50C-407E-A947-70E740481C1C}">
                <a14:useLocalDpi xmlns:a14="http://schemas.microsoft.com/office/drawing/2010/main" val="0"/>
              </a:ext>
            </a:extLst>
          </a:blip>
          <a:srcRect t="23391" r="9091"/>
          <a:stretch/>
        </p:blipFill>
        <p:spPr>
          <a:xfrm>
            <a:off x="5335480" y="1571348"/>
            <a:ext cx="6856520" cy="4014109"/>
          </a:xfrm>
          <a:prstGeom prst="rect">
            <a:avLst/>
          </a:prstGeom>
        </p:spPr>
      </p:pic>
      <p:sp>
        <p:nvSpPr>
          <p:cNvPr id="6" name="TextBox 5">
            <a:extLst>
              <a:ext uri="{FF2B5EF4-FFF2-40B4-BE49-F238E27FC236}">
                <a16:creationId xmlns:a16="http://schemas.microsoft.com/office/drawing/2014/main" id="{787251F9-B5DE-ED0F-CABF-B462D696A875}"/>
              </a:ext>
            </a:extLst>
          </p:cNvPr>
          <p:cNvSpPr txBox="1"/>
          <p:nvPr/>
        </p:nvSpPr>
        <p:spPr>
          <a:xfrm>
            <a:off x="181993" y="1571348"/>
            <a:ext cx="6098958" cy="600164"/>
          </a:xfrm>
          <a:prstGeom prst="rect">
            <a:avLst/>
          </a:prstGeom>
          <a:noFill/>
        </p:spPr>
        <p:txBody>
          <a:bodyPr wrap="square">
            <a:spAutoFit/>
          </a:bodyPr>
          <a:lstStyle/>
          <a:p>
            <a:r>
              <a:rPr kumimoji="0" lang="en-GB" sz="3300" b="1" i="0" u="none" strike="noStrike" kern="1200" cap="none" spc="0" normalizeH="0" baseline="0" noProof="0" dirty="0">
                <a:ln>
                  <a:noFill/>
                </a:ln>
                <a:solidFill>
                  <a:prstClr val="black"/>
                </a:solidFill>
                <a:effectLst/>
                <a:uLnTx/>
                <a:uFillTx/>
                <a:latin typeface="Calibri Light" panose="020F0302020204030204"/>
                <a:ea typeface="+mj-ea"/>
                <a:cs typeface="+mj-cs"/>
              </a:rPr>
              <a:t>Getting to know each other…</a:t>
            </a:r>
            <a:endParaRPr lang="en-GB" dirty="0"/>
          </a:p>
        </p:txBody>
      </p:sp>
      <p:sp>
        <p:nvSpPr>
          <p:cNvPr id="12" name="TextBox 11">
            <a:extLst>
              <a:ext uri="{FF2B5EF4-FFF2-40B4-BE49-F238E27FC236}">
                <a16:creationId xmlns:a16="http://schemas.microsoft.com/office/drawing/2014/main" id="{4A8E2CBE-094E-D404-DD50-6E61141A733B}"/>
              </a:ext>
            </a:extLst>
          </p:cNvPr>
          <p:cNvSpPr txBox="1"/>
          <p:nvPr/>
        </p:nvSpPr>
        <p:spPr>
          <a:xfrm>
            <a:off x="210568" y="2170756"/>
            <a:ext cx="5251141" cy="3016210"/>
          </a:xfrm>
          <a:prstGeom prst="rect">
            <a:avLst/>
          </a:prstGeom>
          <a:noFill/>
        </p:spPr>
        <p:txBody>
          <a:bodyPr wrap="square" lIns="91440" tIns="45720" rIns="91440" bIns="45720" anchor="t">
            <a:spAutoFit/>
          </a:bodyPr>
          <a:lstStyle/>
          <a:p>
            <a:pPr marL="342900" indent="-342900">
              <a:buFont typeface="Arial"/>
              <a:buChar char="•"/>
            </a:pPr>
            <a:r>
              <a:rPr lang="en-US" sz="2400" dirty="0"/>
              <a:t>Personal and Professional Development Groups</a:t>
            </a:r>
            <a:endParaRPr lang="en-US" dirty="0"/>
          </a:p>
          <a:p>
            <a:pPr marL="342900" indent="-342900">
              <a:buFont typeface="Arial"/>
              <a:buChar char="•"/>
            </a:pPr>
            <a:r>
              <a:rPr lang="en-US" sz="2400" dirty="0"/>
              <a:t>Active</a:t>
            </a:r>
            <a:r>
              <a:rPr lang="en-US" sz="2400" dirty="0">
                <a:ea typeface="+mn-lt"/>
                <a:cs typeface="+mn-lt"/>
              </a:rPr>
              <a:t> listening- listening to your peer </a:t>
            </a:r>
            <a:endParaRPr lang="en-US" dirty="0">
              <a:cs typeface="Calibri" panose="020F0502020204030204"/>
            </a:endParaRPr>
          </a:p>
          <a:p>
            <a:pPr marL="342900" indent="-342900">
              <a:buFont typeface="Arial"/>
              <a:buChar char="•"/>
            </a:pPr>
            <a:r>
              <a:rPr lang="en-US" sz="2400" dirty="0"/>
              <a:t>Check out   </a:t>
            </a:r>
          </a:p>
          <a:p>
            <a:pPr algn="ctr"/>
            <a:endParaRPr lang="en-US" sz="1400" dirty="0">
              <a:cs typeface="Calibri"/>
            </a:endParaRPr>
          </a:p>
          <a:p>
            <a:pPr algn="ctr"/>
            <a:endParaRPr lang="en-US" sz="1400" dirty="0">
              <a:cs typeface="Calibri"/>
            </a:endParaRPr>
          </a:p>
          <a:p>
            <a:pPr algn="ctr"/>
            <a:endParaRPr lang="en-US" sz="1400" b="1" dirty="0">
              <a:cs typeface="Calibri"/>
            </a:endParaRPr>
          </a:p>
          <a:p>
            <a:pPr algn="ctr"/>
            <a:r>
              <a:rPr lang="en-US" sz="1400" b="1" dirty="0">
                <a:cs typeface="Calibri"/>
              </a:rPr>
              <a:t>**Remember to bring in devices such as laptops tomorrow to get logged on to systems**</a:t>
            </a:r>
            <a:endParaRPr lang="en-US" b="1" dirty="0"/>
          </a:p>
        </p:txBody>
      </p:sp>
    </p:spTree>
    <p:extLst>
      <p:ext uri="{BB962C8B-B14F-4D97-AF65-F5344CB8AC3E}">
        <p14:creationId xmlns:p14="http://schemas.microsoft.com/office/powerpoint/2010/main" val="1907848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1850" y="1709739"/>
            <a:ext cx="10515600" cy="1719262"/>
          </a:xfrm>
        </p:spPr>
        <p:txBody>
          <a:bodyPr>
            <a:normAutofit fontScale="90000"/>
          </a:bodyPr>
          <a:lstStyle/>
          <a:p>
            <a:r>
              <a:rPr lang="en-GB" dirty="0">
                <a:cs typeface="Calibri Light"/>
              </a:rPr>
              <a:t>Induction Day 2: Friday: Part 6: IT and Learning Technologies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41375" y="4190774"/>
            <a:ext cx="10515600" cy="1500187"/>
          </a:xfrm>
        </p:spPr>
        <p:txBody>
          <a:bodyPr vert="horz" lIns="91440" tIns="45720" rIns="91440" bIns="45720" rtlCol="0" anchor="t">
            <a:normAutofit/>
          </a:bodyPr>
          <a:lstStyle/>
          <a:p>
            <a:r>
              <a:rPr lang="en-GB" dirty="0">
                <a:solidFill>
                  <a:schemeClr val="tx1"/>
                </a:solidFill>
                <a:cs typeface="Calibri"/>
              </a:rPr>
              <a:t>Please use own devices if available, otherwise HE306 is available.  </a:t>
            </a:r>
          </a:p>
          <a:p>
            <a:r>
              <a:rPr lang="en-GB" dirty="0">
                <a:solidFill>
                  <a:schemeClr val="tx1"/>
                </a:solidFill>
                <a:cs typeface="Calibri"/>
              </a:rPr>
              <a:t>Enrolment key for Moodle: </a:t>
            </a:r>
            <a:r>
              <a:rPr lang="en-GB" b="1" dirty="0" err="1">
                <a:solidFill>
                  <a:schemeClr val="tx1"/>
                </a:solidFill>
                <a:cs typeface="Calibri"/>
              </a:rPr>
              <a:t>counsellingyearone</a:t>
            </a:r>
            <a:endParaRPr lang="en-GB" b="1" dirty="0">
              <a:solidFill>
                <a:schemeClr val="tx1"/>
              </a:solidFill>
              <a:cs typeface="Calibri"/>
            </a:endParaRPr>
          </a:p>
          <a:p>
            <a:r>
              <a:rPr lang="en-GB" dirty="0">
                <a:cs typeface="Calibri"/>
              </a:rPr>
              <a:t>We will now refer to a </a:t>
            </a:r>
            <a:r>
              <a:rPr lang="en-GB">
                <a:cs typeface="Calibri"/>
              </a:rPr>
              <a:t>separate presentation</a:t>
            </a:r>
          </a:p>
          <a:p>
            <a:endParaRPr lang="en-GB" dirty="0">
              <a:cs typeface="Calibri"/>
            </a:endParaRPr>
          </a:p>
        </p:txBody>
      </p:sp>
    </p:spTree>
    <p:extLst>
      <p:ext uri="{BB962C8B-B14F-4D97-AF65-F5344CB8AC3E}">
        <p14:creationId xmlns:p14="http://schemas.microsoft.com/office/powerpoint/2010/main" val="2926619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1850" y="1709739"/>
            <a:ext cx="10515600" cy="1719262"/>
          </a:xfrm>
        </p:spPr>
        <p:txBody>
          <a:bodyPr>
            <a:normAutofit/>
          </a:bodyPr>
          <a:lstStyle/>
          <a:p>
            <a:r>
              <a:rPr lang="en-GB" dirty="0">
                <a:cs typeface="Calibri Light"/>
              </a:rPr>
              <a:t>Library Induction: </a:t>
            </a:r>
            <a:r>
              <a:rPr lang="en-GB" sz="4000" dirty="0">
                <a:cs typeface="Calibri Light"/>
              </a:rPr>
              <a:t>with Tracey White</a:t>
            </a:r>
          </a:p>
        </p:txBody>
      </p:sp>
    </p:spTree>
    <p:extLst>
      <p:ext uri="{BB962C8B-B14F-4D97-AF65-F5344CB8AC3E}">
        <p14:creationId xmlns:p14="http://schemas.microsoft.com/office/powerpoint/2010/main" val="335961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7: Next Steps</a:t>
            </a:r>
          </a:p>
        </p:txBody>
      </p:sp>
    </p:spTree>
    <p:extLst>
      <p:ext uri="{BB962C8B-B14F-4D97-AF65-F5344CB8AC3E}">
        <p14:creationId xmlns:p14="http://schemas.microsoft.com/office/powerpoint/2010/main" val="1577583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latin typeface="Calibri"/>
                <a:ea typeface="+mn-lt"/>
                <a:cs typeface="Arial"/>
              </a:rPr>
              <a:t>Congratulations</a:t>
            </a:r>
            <a:r>
              <a:rPr lang="en-GB" sz="2400" dirty="0">
                <a:latin typeface="Calibri"/>
                <a:cs typeface="Arial"/>
              </a:rPr>
              <a:t>, you have almost completed Phase 1 of your induction.  All the resources used today can be found </a:t>
            </a:r>
            <a:r>
              <a:rPr lang="en-GB" sz="2400" dirty="0">
                <a:solidFill>
                  <a:srgbClr val="0563C1"/>
                </a:solidFill>
                <a:latin typeface="Calibri"/>
                <a:cs typeface="Arial"/>
                <a:hlinkClick r:id="rId5"/>
              </a:rPr>
              <a:t>here</a:t>
            </a:r>
            <a:r>
              <a:rPr lang="en-GB" sz="2400" dirty="0">
                <a:latin typeface="Calibri"/>
                <a:cs typeface="Arial"/>
              </a:rPr>
              <a:t> on the Induction Moodle Page, or via the QR code here.</a:t>
            </a:r>
            <a:br>
              <a:rPr lang="en-GB" sz="2400" dirty="0">
                <a:latin typeface="Calibri"/>
                <a:cs typeface="Arial"/>
              </a:rPr>
            </a:br>
            <a:endParaRPr lang="en-US" sz="2400">
              <a:latin typeface="Calibri"/>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ea typeface="+mn-lt"/>
                <a:cs typeface="+mn-lt"/>
              </a:rPr>
              <a:t>You now need to:</a:t>
            </a:r>
            <a:endParaRPr lang="en-GB" sz="2400" dirty="0">
              <a:ea typeface="+mn-lt"/>
              <a:cs typeface="Calibri"/>
            </a:endParaRPr>
          </a:p>
          <a:p>
            <a:endParaRPr lang="en-GB" dirty="0">
              <a:latin typeface="Calibri"/>
              <a:ea typeface="+mn-lt"/>
              <a:cs typeface="Calibri"/>
            </a:endParaRPr>
          </a:p>
          <a:p>
            <a:pPr lvl="1"/>
            <a:r>
              <a:rPr lang="en-GB" sz="2200" dirty="0">
                <a:latin typeface="Calibri"/>
                <a:ea typeface="+mn-lt"/>
                <a:cs typeface="Arial"/>
              </a:rPr>
              <a:t>Complete the </a:t>
            </a:r>
            <a:r>
              <a:rPr lang="en-GB" sz="2200" dirty="0">
                <a:latin typeface="Calibri"/>
                <a:cs typeface="Arial"/>
              </a:rPr>
              <a:t>Phase 1 and IT and Learning Technologies checklists. </a:t>
            </a:r>
            <a:endParaRPr lang="en-US" sz="2200">
              <a:latin typeface="Calibri"/>
              <a:cs typeface="Arial"/>
            </a:endParaRPr>
          </a:p>
          <a:p>
            <a:pPr lvl="1"/>
            <a:r>
              <a:rPr lang="en-GB" sz="2200" dirty="0">
                <a:latin typeface="Calibri"/>
                <a:cs typeface="Arial"/>
              </a:rPr>
              <a:t>These can be found </a:t>
            </a:r>
            <a:r>
              <a:rPr lang="en-GB" sz="2200" dirty="0">
                <a:solidFill>
                  <a:srgbClr val="0563C1"/>
                </a:solidFill>
                <a:latin typeface="Calibri"/>
                <a:cs typeface="Arial"/>
                <a:hlinkClick r:id="rId5"/>
              </a:rPr>
              <a:t>here</a:t>
            </a:r>
            <a:r>
              <a:rPr lang="en-GB" sz="2200" dirty="0">
                <a:latin typeface="Calibri"/>
                <a:cs typeface="Arial"/>
              </a:rPr>
              <a:t> on the Induction Moodle page or via the QR code opposite. You will have covered most of this today, however, this will act as a reminder of important actions you may still need to undertake. </a:t>
            </a:r>
            <a:endParaRPr lang="en-US" sz="2200">
              <a:latin typeface="Calibri"/>
              <a:cs typeface="Arial"/>
            </a:endParaRPr>
          </a:p>
          <a:p>
            <a:pPr marL="0" indent="0">
              <a:buNone/>
            </a:pPr>
            <a:br>
              <a:rPr lang="en-GB" dirty="0">
                <a:latin typeface="Arial"/>
                <a:cs typeface="Arial"/>
              </a:rPr>
            </a:br>
            <a:endParaRPr lang="en-US">
              <a:latin typeface="Arial"/>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Over the next 3 weeks (5 if part time or apprentice) you will complete the activities on Moodle. These are fundamental to future success as a student at UCC. These include:</a:t>
            </a:r>
            <a:endParaRPr lang="en-US" sz="2400" dirty="0">
              <a:latin typeface="Calibri"/>
              <a:cs typeface="Calibri" panose="020F0502020204030204"/>
            </a:endParaRPr>
          </a:p>
          <a:p>
            <a:endParaRPr lang="en-GB" sz="2400" dirty="0">
              <a:latin typeface="Calibri"/>
              <a:cs typeface="Calibri"/>
            </a:endParaRPr>
          </a:p>
          <a:p>
            <a:pPr lvl="1"/>
            <a:r>
              <a:rPr lang="en-GB" sz="2000" dirty="0">
                <a:latin typeface="Calibri"/>
                <a:cs typeface="Arial"/>
              </a:rPr>
              <a:t>Library 1 visit.</a:t>
            </a:r>
            <a:endParaRPr lang="en-US" sz="2000" dirty="0">
              <a:latin typeface="Calibri"/>
              <a:cs typeface="Arial"/>
            </a:endParaRPr>
          </a:p>
          <a:p>
            <a:pPr lvl="1"/>
            <a:r>
              <a:rPr lang="en-GB" sz="2000" dirty="0">
                <a:latin typeface="Calibri"/>
                <a:cs typeface="Arial"/>
              </a:rPr>
              <a:t>Read the Student Charter.</a:t>
            </a:r>
            <a:endParaRPr lang="en-US" sz="2000" dirty="0">
              <a:latin typeface="Calibri"/>
              <a:cs typeface="Arial"/>
            </a:endParaRPr>
          </a:p>
          <a:p>
            <a:pPr lvl="1"/>
            <a:r>
              <a:rPr lang="en-GB" sz="2000" dirty="0">
                <a:latin typeface="Calibri"/>
                <a:cs typeface="Arial"/>
              </a:rPr>
              <a:t>Read the Health, Safety, Wellbeing and Learning Support presentation. </a:t>
            </a:r>
            <a:r>
              <a:rPr lang="en-GB" sz="2000" dirty="0">
                <a:latin typeface="Calibri"/>
                <a:cs typeface="Arial"/>
                <a:hlinkClick r:id="rId5"/>
              </a:rPr>
              <a:t>UCC And now for the safety bit 2023-24</a:t>
            </a:r>
            <a:endParaRPr lang="en-US" sz="2000" dirty="0">
              <a:latin typeface="Calibri"/>
              <a:cs typeface="Arial"/>
            </a:endParaRPr>
          </a:p>
          <a:p>
            <a:pPr lvl="1"/>
            <a:r>
              <a:rPr lang="en-GB" sz="2000" dirty="0">
                <a:latin typeface="Calibri"/>
                <a:cs typeface="Arial"/>
              </a:rPr>
              <a:t>Independent eLearning: Note taking, Introduction to Academic Reading and Time Management. </a:t>
            </a:r>
            <a:endParaRPr lang="en-GB" sz="2400" dirty="0">
              <a:latin typeface="Calibri"/>
              <a:cs typeface="Calibri"/>
            </a:endParaRPr>
          </a:p>
          <a:p>
            <a:r>
              <a:rPr lang="en-GB" sz="2400" dirty="0">
                <a:latin typeface="Calibri"/>
                <a:cs typeface="Calibri"/>
              </a:rPr>
              <a:t>These can be found </a:t>
            </a:r>
            <a:r>
              <a:rPr lang="en-GB" sz="2400" dirty="0">
                <a:latin typeface="Calibri"/>
                <a:cs typeface="Calibri"/>
                <a:hlinkClick r:id="rId6"/>
              </a:rPr>
              <a:t>here</a:t>
            </a:r>
            <a:r>
              <a:rPr lang="en-GB" sz="2400" dirty="0">
                <a:latin typeface="Calibri"/>
                <a:cs typeface="Calibri"/>
              </a:rPr>
              <a:t> on Moodle of via the QR code opposite. Don’t forget to use the Phase 2 checklist to guide you on what to do. </a:t>
            </a: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dirty="0">
              <a:latin typeface="Calibri"/>
              <a:cs typeface="Calibri" panose="020F0502020204030204"/>
            </a:endParaRPr>
          </a:p>
          <a:p>
            <a:endParaRPr lang="en-GB" sz="2400" dirty="0">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7"/>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6" name="Content Placeholder 5">
            <a:extLst>
              <a:ext uri="{FF2B5EF4-FFF2-40B4-BE49-F238E27FC236}">
                <a16:creationId xmlns:a16="http://schemas.microsoft.com/office/drawing/2014/main" id="{3EA55CD6-E425-AC72-1ACC-AFF380210313}"/>
              </a:ext>
            </a:extLst>
          </p:cNvPr>
          <p:cNvSpPr>
            <a:spLocks noGrp="1"/>
          </p:cNvSpPr>
          <p:nvPr>
            <p:ph idx="1"/>
          </p:nvPr>
        </p:nvSpPr>
        <p:spPr>
          <a:xfrm>
            <a:off x="471311" y="1599847"/>
            <a:ext cx="5619045" cy="4323116"/>
          </a:xfrm>
        </p:spPr>
        <p:txBody>
          <a:bodyPr vert="horz" lIns="91440" tIns="45720" rIns="91440" bIns="45720" rtlCol="0" anchor="t">
            <a:normAutofit fontScale="92500" lnSpcReduction="10000"/>
          </a:bodyPr>
          <a:lstStyle/>
          <a:p>
            <a:pPr marL="0" indent="0">
              <a:buNone/>
            </a:pPr>
            <a:r>
              <a:rPr lang="en-GB" b="1">
                <a:cs typeface="Calibri" panose="020F0502020204030204"/>
              </a:rPr>
              <a:t>Teams Training</a:t>
            </a:r>
          </a:p>
          <a:p>
            <a:r>
              <a:rPr lang="en-US" sz="2400">
                <a:ea typeface="+mn-lt"/>
                <a:cs typeface="+mn-lt"/>
              </a:rPr>
              <a:t>Teams training for online learning if you are new to Teams and will be studying online:</a:t>
            </a:r>
            <a:endParaRPr lang="en-US" sz="2400" dirty="0">
              <a:ea typeface="+mn-lt"/>
              <a:cs typeface="+mn-lt"/>
            </a:endParaRPr>
          </a:p>
          <a:p>
            <a:pPr lvl="1"/>
            <a:r>
              <a:rPr lang="en-US">
                <a:latin typeface="Calibri"/>
                <a:cs typeface="Arial"/>
              </a:rPr>
              <a:t>Friday 15th 10-11am</a:t>
            </a:r>
          </a:p>
          <a:p>
            <a:pPr lvl="2"/>
            <a:r>
              <a:rPr lang="en-US" sz="2400" dirty="0">
                <a:solidFill>
                  <a:srgbClr val="0563C1"/>
                </a:solidFill>
                <a:latin typeface="Calibri"/>
                <a:cs typeface="Arial"/>
                <a:hlinkClick r:id="rId5"/>
              </a:rPr>
              <a:t>Click here to join the meeting</a:t>
            </a:r>
            <a:endParaRPr lang="en-US" sz="2400">
              <a:latin typeface="Calibri"/>
              <a:cs typeface="Arial"/>
            </a:endParaRPr>
          </a:p>
          <a:p>
            <a:pPr lvl="2"/>
            <a:r>
              <a:rPr lang="en-US" sz="2400">
                <a:latin typeface="Calibri"/>
                <a:cs typeface="Arial"/>
              </a:rPr>
              <a:t>Meeting ID: 318 303 483 930 </a:t>
            </a:r>
          </a:p>
          <a:p>
            <a:pPr lvl="2"/>
            <a:r>
              <a:rPr lang="en-US" sz="2400">
                <a:latin typeface="Calibri"/>
                <a:cs typeface="Arial"/>
              </a:rPr>
              <a:t>Passcode: 6XnTZa </a:t>
            </a:r>
          </a:p>
          <a:p>
            <a:pPr marL="1143000" lvl="1"/>
            <a:endParaRPr lang="en-US" dirty="0">
              <a:ea typeface="+mn-lt"/>
              <a:cs typeface="+mn-lt"/>
            </a:endParaRPr>
          </a:p>
          <a:p>
            <a:pPr lvl="1"/>
            <a:r>
              <a:rPr lang="en-US">
                <a:latin typeface="Calibri"/>
                <a:cs typeface="Arial"/>
              </a:rPr>
              <a:t>Monday 18th 7-8pm</a:t>
            </a:r>
          </a:p>
          <a:p>
            <a:pPr lvl="2"/>
            <a:r>
              <a:rPr lang="en-US" sz="2400" dirty="0">
                <a:solidFill>
                  <a:srgbClr val="0563C1"/>
                </a:solidFill>
                <a:latin typeface="Calibri"/>
                <a:cs typeface="Arial"/>
                <a:hlinkClick r:id="rId6"/>
              </a:rPr>
              <a:t>Click here to join the meeting</a:t>
            </a:r>
            <a:endParaRPr lang="en-US" sz="2400">
              <a:latin typeface="Calibri"/>
              <a:cs typeface="Arial"/>
            </a:endParaRPr>
          </a:p>
          <a:p>
            <a:pPr lvl="2"/>
            <a:r>
              <a:rPr lang="en-US" sz="2400">
                <a:latin typeface="Calibri"/>
                <a:cs typeface="Arial"/>
              </a:rPr>
              <a:t>Meeting ID: 328 541 413 323 </a:t>
            </a:r>
          </a:p>
          <a:p>
            <a:pPr lvl="2"/>
            <a:r>
              <a:rPr lang="en-US" sz="2400">
                <a:latin typeface="Calibri"/>
                <a:cs typeface="Arial"/>
              </a:rPr>
              <a:t>Passcode: RQiDgx </a:t>
            </a:r>
            <a:endParaRPr lang="en-GB">
              <a:latin typeface="Calibri"/>
            </a:endParaRPr>
          </a:p>
        </p:txBody>
      </p:sp>
      <p:sp>
        <p:nvSpPr>
          <p:cNvPr id="12" name="Content Placeholder 5">
            <a:extLst>
              <a:ext uri="{FF2B5EF4-FFF2-40B4-BE49-F238E27FC236}">
                <a16:creationId xmlns:a16="http://schemas.microsoft.com/office/drawing/2014/main" id="{2423095F-4675-FEC9-34B7-8ABDD0A6C631}"/>
              </a:ext>
            </a:extLst>
          </p:cNvPr>
          <p:cNvSpPr txBox="1">
            <a:spLocks/>
          </p:cNvSpPr>
          <p:nvPr/>
        </p:nvSpPr>
        <p:spPr>
          <a:xfrm>
            <a:off x="6338711" y="1597025"/>
            <a:ext cx="5619045" cy="43231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cs typeface="Calibri" panose="020F0502020204030204"/>
              </a:rPr>
              <a:t>Drop-in Support</a:t>
            </a:r>
          </a:p>
          <a:p>
            <a:r>
              <a:rPr lang="en-US" sz="2200">
                <a:latin typeface="Calibri"/>
                <a:ea typeface="+mn-lt"/>
                <a:cs typeface="Arial"/>
              </a:rPr>
              <a:t>Attend</a:t>
            </a:r>
            <a:r>
              <a:rPr lang="en-US" sz="2200">
                <a:latin typeface="Calibri"/>
                <a:cs typeface="Arial"/>
              </a:rPr>
              <a:t> 'drop in' support sessions on campus room HE105 </a:t>
            </a:r>
            <a:r>
              <a:rPr lang="en-US" sz="2200">
                <a:latin typeface="Calibri"/>
                <a:ea typeface="+mn-lt"/>
                <a:cs typeface="Arial"/>
              </a:rPr>
              <a:t>if you </a:t>
            </a:r>
            <a:r>
              <a:rPr lang="en-US" sz="2200">
                <a:latin typeface="Calibri"/>
                <a:cs typeface="Arial"/>
              </a:rPr>
              <a:t>need </a:t>
            </a:r>
            <a:r>
              <a:rPr lang="en-US" sz="2200">
                <a:solidFill>
                  <a:srgbClr val="000000"/>
                </a:solidFill>
                <a:latin typeface="Calibri"/>
                <a:cs typeface="Arial"/>
              </a:rPr>
              <a:t>general support</a:t>
            </a:r>
            <a:r>
              <a:rPr lang="en-US" sz="2200">
                <a:latin typeface="Calibri"/>
                <a:ea typeface="+mn-lt"/>
                <a:cs typeface="Arial"/>
              </a:rPr>
              <a:t>:</a:t>
            </a:r>
            <a:endParaRPr lang="en-US" sz="2200" dirty="0">
              <a:latin typeface="Calibri"/>
              <a:ea typeface="+mn-lt"/>
              <a:cs typeface="Arial"/>
            </a:endParaRPr>
          </a:p>
          <a:p>
            <a:endParaRPr lang="en-US" sz="2200" dirty="0">
              <a:latin typeface="Calibri"/>
              <a:ea typeface="+mn-lt"/>
              <a:cs typeface="Arial"/>
            </a:endParaRPr>
          </a:p>
          <a:p>
            <a:pPr lvl="1"/>
            <a:r>
              <a:rPr lang="en-US" sz="2200">
                <a:latin typeface="Calibri"/>
                <a:cs typeface="Arial"/>
              </a:rPr>
              <a:t>Monday 18th 12-1pm</a:t>
            </a:r>
          </a:p>
          <a:p>
            <a:pPr lvl="1"/>
            <a:r>
              <a:rPr lang="en-US" sz="2200">
                <a:solidFill>
                  <a:srgbClr val="000000"/>
                </a:solidFill>
                <a:latin typeface="Calibri"/>
                <a:cs typeface="Arial"/>
              </a:rPr>
              <a:t>Wednesday 20th 12-2pm </a:t>
            </a:r>
            <a:endParaRPr lang="en-US" sz="2200">
              <a:latin typeface="Calibri"/>
              <a:cs typeface="Arial"/>
            </a:endParaRPr>
          </a:p>
          <a:p>
            <a:pPr lvl="1"/>
            <a:r>
              <a:rPr lang="en-US" sz="2200">
                <a:latin typeface="Calibri"/>
                <a:cs typeface="Arial"/>
              </a:rPr>
              <a:t>Thursday 21st 12-2pm</a:t>
            </a:r>
            <a:endParaRPr lang="en-US">
              <a:latin typeface="Calibri"/>
            </a:endParaRPr>
          </a:p>
          <a:p>
            <a:endParaRPr lang="en-GB"/>
          </a:p>
        </p:txBody>
      </p:sp>
    </p:spTree>
    <p:extLst>
      <p:ext uri="{BB962C8B-B14F-4D97-AF65-F5344CB8AC3E}">
        <p14:creationId xmlns:p14="http://schemas.microsoft.com/office/powerpoint/2010/main" val="3933931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Phase 3: Essential Activity Completion</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To extend your learning and develop your academic skills you will continue to undertake additional learning activities over the semester. Again, these are fundamental to your success as a student at UCC. </a:t>
            </a:r>
            <a:endParaRPr lang="en-US" sz="2200" dirty="0">
              <a:ea typeface="+mn-lt"/>
              <a:cs typeface="+mn-lt"/>
            </a:endParaRPr>
          </a:p>
          <a:p>
            <a:endParaRPr lang="en-GB" sz="2200" dirty="0">
              <a:ea typeface="+mn-lt"/>
              <a:cs typeface="+mn-lt"/>
            </a:endParaRPr>
          </a:p>
          <a:p>
            <a:r>
              <a:rPr lang="en-GB" sz="2200" dirty="0">
                <a:ea typeface="+mn-lt"/>
                <a:cs typeface="+mn-lt"/>
              </a:rPr>
              <a:t>Activities include:</a:t>
            </a:r>
            <a:endParaRPr lang="en-US" sz="2200" dirty="0">
              <a:ea typeface="+mn-lt"/>
              <a:cs typeface="+mn-lt"/>
            </a:endParaRPr>
          </a:p>
          <a:p>
            <a:pPr lvl="1"/>
            <a:r>
              <a:rPr lang="en-GB" sz="1800" dirty="0">
                <a:latin typeface="Calibri"/>
                <a:ea typeface="+mn-lt"/>
                <a:cs typeface="Arial"/>
              </a:rPr>
              <a:t>Additional library workshops to develop your research skills. </a:t>
            </a:r>
            <a:endParaRPr lang="en-US" sz="1800" dirty="0">
              <a:latin typeface="Calibri"/>
              <a:ea typeface="+mn-lt"/>
              <a:cs typeface="Arial"/>
            </a:endParaRPr>
          </a:p>
          <a:p>
            <a:pPr lvl="1"/>
            <a:r>
              <a:rPr lang="en-GB" sz="1800" dirty="0">
                <a:latin typeface="Calibri"/>
                <a:ea typeface="+mn-lt"/>
                <a:cs typeface="Arial"/>
              </a:rPr>
              <a:t>Attend session on using ATS2 to submit assignments. </a:t>
            </a:r>
            <a:endParaRPr lang="en-US" sz="1800" dirty="0">
              <a:latin typeface="Calibri"/>
              <a:ea typeface="+mn-lt"/>
              <a:cs typeface="Arial"/>
            </a:endParaRPr>
          </a:p>
          <a:p>
            <a:pPr lvl="1"/>
            <a:r>
              <a:rPr lang="en-GB" sz="1800" dirty="0">
                <a:latin typeface="Calibri"/>
                <a:ea typeface="+mn-lt"/>
                <a:cs typeface="Arial"/>
              </a:rPr>
              <a:t>Completing Academic Integrity and Referencing eLearning. </a:t>
            </a:r>
            <a:endParaRPr lang="en-US" sz="1800" dirty="0">
              <a:latin typeface="Calibri"/>
              <a:ea typeface="+mn-lt"/>
              <a:cs typeface="Arial"/>
            </a:endParaRPr>
          </a:p>
          <a:p>
            <a:endParaRPr lang="en-GB" sz="2200" dirty="0">
              <a:latin typeface="Calibri"/>
              <a:ea typeface="+mn-lt"/>
              <a:cs typeface="Arial"/>
            </a:endParaRPr>
          </a:p>
          <a:p>
            <a:r>
              <a:rPr lang="en-GB" sz="2200" dirty="0">
                <a:ea typeface="+mn-lt"/>
                <a:cs typeface="+mn-lt"/>
              </a:rPr>
              <a:t>Details of the activities to be completed and associated checklists can be found </a:t>
            </a:r>
            <a:r>
              <a:rPr lang="en-GB" sz="2200" dirty="0">
                <a:solidFill>
                  <a:srgbClr val="0563C1"/>
                </a:solidFill>
                <a:ea typeface="+mn-lt"/>
                <a:cs typeface="+mn-lt"/>
                <a:hlinkClick r:id="rId5"/>
              </a:rPr>
              <a:t>here</a:t>
            </a:r>
            <a:r>
              <a:rPr lang="en-GB" sz="2200" dirty="0">
                <a:ea typeface="+mn-lt"/>
                <a:cs typeface="+mn-lt"/>
              </a:rPr>
              <a:t> or via the QR code opposite.</a:t>
            </a:r>
          </a:p>
          <a:p>
            <a:endParaRPr lang="en-GB" sz="2400" dirty="0">
              <a:latin typeface="Calibri"/>
              <a:cs typeface="Calibri"/>
            </a:endParaRP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a:latin typeface="Calibri"/>
              <a:cs typeface="Calibri" panose="020F0502020204030204"/>
            </a:endParaRPr>
          </a:p>
          <a:p>
            <a:endParaRPr lang="en-GB" sz="2400" dirty="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2400" dirty="0">
                <a:latin typeface="Calibri"/>
                <a:cs typeface="Arial"/>
              </a:rPr>
              <a:t>Important information:</a:t>
            </a:r>
            <a:endParaRPr lang="en-GB" sz="2400" dirty="0">
              <a:cs typeface="Calibri"/>
            </a:endParaRPr>
          </a:p>
          <a:p>
            <a:pPr>
              <a:buFont typeface="Arial"/>
              <a:buChar char="•"/>
            </a:pPr>
            <a:endParaRPr lang="en-GB" sz="2400" dirty="0">
              <a:latin typeface="Calibri"/>
              <a:cs typeface="Arial"/>
            </a:endParaRPr>
          </a:p>
          <a:p>
            <a:pPr lvl="1">
              <a:buFont typeface="Arial"/>
              <a:buChar char="•"/>
            </a:pPr>
            <a:r>
              <a:rPr lang="en-GB" sz="2200" dirty="0">
                <a:latin typeface="Calibri"/>
                <a:cs typeface="Arial"/>
              </a:rPr>
              <a:t>Toilets are located...</a:t>
            </a:r>
            <a:endParaRPr lang="en-GB" sz="2200" dirty="0">
              <a:latin typeface="Calibri"/>
              <a:cs typeface="Calibri"/>
            </a:endParaRPr>
          </a:p>
          <a:p>
            <a:pPr lvl="1">
              <a:buFont typeface="Arial"/>
              <a:buChar char="•"/>
            </a:pPr>
            <a:r>
              <a:rPr lang="en-GB" sz="2200" dirty="0">
                <a:latin typeface="Calibri"/>
                <a:cs typeface="Arial"/>
              </a:rPr>
              <a:t>In the event of a fire...</a:t>
            </a:r>
            <a:endParaRPr lang="en-GB" sz="2200" dirty="0">
              <a:latin typeface="Calibri"/>
              <a:cs typeface="Calibri"/>
            </a:endParaRPr>
          </a:p>
          <a:p>
            <a:pPr lvl="1">
              <a:buFont typeface="Arial"/>
              <a:buChar char="•"/>
            </a:pPr>
            <a:r>
              <a:rPr lang="en-GB" sz="2200" dirty="0">
                <a:latin typeface="Calibri"/>
                <a:cs typeface="Arial"/>
              </a:rPr>
              <a:t>Food and drink in the rooms.</a:t>
            </a:r>
            <a:endParaRPr lang="en-GB" sz="2200" dirty="0">
              <a:latin typeface="Calibri"/>
              <a:cs typeface="Calibri"/>
            </a:endParaRPr>
          </a:p>
          <a:p>
            <a:pPr lvl="1">
              <a:buFont typeface="Arial"/>
              <a:buChar char="•"/>
            </a:pPr>
            <a:r>
              <a:rPr lang="en-GB" sz="2200" dirty="0">
                <a:latin typeface="Calibri"/>
                <a:cs typeface="Arial"/>
              </a:rPr>
              <a:t>Lanyards.</a:t>
            </a:r>
            <a:endParaRPr lang="en-GB" sz="2200" dirty="0">
              <a:cs typeface="Calibri"/>
            </a:endParaRPr>
          </a:p>
          <a:p>
            <a:pPr lvl="1">
              <a:buFont typeface="Arial"/>
              <a:buChar char="•"/>
            </a:pPr>
            <a:r>
              <a:rPr lang="en-GB" sz="2200" dirty="0">
                <a:cs typeface="Arial"/>
              </a:rPr>
              <a:t>Smoking and vaping (Eastgate only)</a:t>
            </a:r>
            <a:endParaRPr lang="en-GB" sz="2200" dirty="0">
              <a:cs typeface="Calibri"/>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dirty="0">
                <a:latin typeface="Calibri"/>
                <a:cs typeface="Arial"/>
              </a:rPr>
              <a:t>You will view a more detailed health and safety presentation in the next phase of your induction. </a:t>
            </a:r>
            <a:endParaRPr lang="en-US" sz="2400">
              <a:latin typeface="Calibri"/>
              <a:cs typeface="Arial"/>
            </a:endParaRPr>
          </a:p>
          <a:p>
            <a:pPr>
              <a:buFont typeface="Arial,Sans-Serif" panose="020B0604020202020204" pitchFamily="34" charset="0"/>
            </a:pPr>
            <a:r>
              <a:rPr lang="en-GB" sz="2400" dirty="0">
                <a:latin typeface="Calibri"/>
                <a:cs typeface="Arial"/>
              </a:rPr>
              <a:t>Your course team will make you aware of any additional health and safety policies that relate to your specific course.</a:t>
            </a:r>
            <a:endParaRPr lang="en-US" sz="2400">
              <a:latin typeface="Calibri"/>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dirty="0">
                <a:ea typeface="+mn-lt"/>
                <a:cs typeface="+mn-lt"/>
              </a:rPr>
              <a:t>As your studies progress, you will start to want to develop new academic skills to further your learning and future success.  </a:t>
            </a:r>
          </a:p>
          <a:p>
            <a:pPr marL="457200" indent="-457200">
              <a:buFont typeface="Arial"/>
              <a:buChar char="•"/>
            </a:pPr>
            <a:endParaRPr lang="en-GB" sz="2400" b="1" dirty="0">
              <a:ea typeface="+mn-lt"/>
              <a:cs typeface="+mn-lt"/>
            </a:endParaRPr>
          </a:p>
          <a:p>
            <a:pPr marL="457200" indent="-457200">
              <a:buFont typeface="Arial"/>
              <a:buChar char="•"/>
            </a:pPr>
            <a:r>
              <a:rPr lang="en-GB" sz="2400" b="1" dirty="0">
                <a:ea typeface="+mn-lt"/>
                <a:cs typeface="+mn-lt"/>
              </a:rPr>
              <a:t>When you are ready and it's the right time,</a:t>
            </a:r>
            <a:r>
              <a:rPr lang="en-GB" sz="2400" dirty="0">
                <a:ea typeface="+mn-lt"/>
                <a:cs typeface="+mn-lt"/>
              </a:rPr>
              <a:t> take time to review and complete our eLearning courses and access academic learning resources which can be found in the </a:t>
            </a:r>
            <a:r>
              <a:rPr lang="en-GB" sz="2400" dirty="0">
                <a:solidFill>
                  <a:srgbClr val="0563C1"/>
                </a:solidFill>
                <a:latin typeface="Calibri"/>
                <a:cs typeface="Arial"/>
                <a:hlinkClick r:id="rId5"/>
              </a:rPr>
              <a:t>Academic Skills Centre</a:t>
            </a:r>
            <a:r>
              <a:rPr lang="en-GB" sz="2400" dirty="0">
                <a:ea typeface="+mn-lt"/>
                <a:cs typeface="+mn-lt"/>
              </a:rPr>
              <a:t>. </a:t>
            </a:r>
            <a:endParaRPr lang="en-GB" sz="24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Group Learning Contract</a:t>
            </a:r>
            <a:br>
              <a:rPr lang="en-GB" sz="4800" dirty="0">
                <a:cs typeface="Calibri Light"/>
              </a:rPr>
            </a:br>
            <a:r>
              <a:rPr lang="en-GB" sz="4800" dirty="0">
                <a:cs typeface="Calibri Light"/>
              </a:rPr>
              <a:t>Experiential Workshop</a:t>
            </a:r>
          </a:p>
        </p:txBody>
      </p:sp>
      <p:pic>
        <p:nvPicPr>
          <p:cNvPr id="3" name="Picture 2" descr="Forest glade in sunshine">
            <a:extLst>
              <a:ext uri="{FF2B5EF4-FFF2-40B4-BE49-F238E27FC236}">
                <a16:creationId xmlns:a16="http://schemas.microsoft.com/office/drawing/2014/main" id="{75DDF532-AFBF-A955-FDB6-7C15A0655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77" y="2316867"/>
            <a:ext cx="6079526" cy="273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785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368553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r>
              <a:rPr lang="en-GB" sz="2400" b="1" dirty="0">
                <a:latin typeface="Calibri"/>
                <a:cs typeface="Arial"/>
              </a:rPr>
              <a:t>Thursday</a:t>
            </a:r>
            <a:endParaRPr lang="en-GB" sz="2400" b="1">
              <a:latin typeface="Calibri"/>
              <a:cs typeface="Arial"/>
            </a:endParaRPr>
          </a:p>
          <a:p>
            <a:pPr>
              <a:buFont typeface="Arial"/>
              <a:buChar char="•"/>
            </a:pPr>
            <a:r>
              <a:rPr lang="en-GB" sz="2400" dirty="0">
                <a:latin typeface="Calibri"/>
                <a:cs typeface="Arial"/>
              </a:rPr>
              <a:t>Brief health and safety notices. </a:t>
            </a:r>
          </a:p>
          <a:p>
            <a:pPr>
              <a:buFont typeface="Arial"/>
              <a:buChar char="•"/>
            </a:pPr>
            <a:r>
              <a:rPr lang="en-GB" sz="2400" dirty="0">
                <a:latin typeface="Calibri"/>
                <a:cs typeface="Arial"/>
              </a:rPr>
              <a:t>Welcome presentation and review of induction timetable</a:t>
            </a:r>
            <a:endParaRPr lang="en-US" sz="2400" dirty="0">
              <a:latin typeface="Calibri"/>
              <a:cs typeface="Arial"/>
            </a:endParaRPr>
          </a:p>
          <a:p>
            <a:pPr>
              <a:buFont typeface="Arial"/>
              <a:buChar char="•"/>
            </a:pPr>
            <a:r>
              <a:rPr lang="en-GB" sz="2400" dirty="0">
                <a:latin typeface="Calibri"/>
                <a:cs typeface="Arial"/>
              </a:rPr>
              <a:t>A welcome talk from the Dean and supporting team.</a:t>
            </a:r>
          </a:p>
          <a:p>
            <a:pPr>
              <a:buFont typeface="Arial"/>
              <a:buChar char="•"/>
            </a:pPr>
            <a:r>
              <a:rPr lang="en-GB" sz="2400" dirty="0">
                <a:latin typeface="Calibri"/>
                <a:cs typeface="Arial"/>
              </a:rPr>
              <a:t>Information about your course and University Centre Colchester (UCC).</a:t>
            </a:r>
            <a:endParaRPr lang="en-US" sz="2400" dirty="0">
              <a:latin typeface="Calibri"/>
              <a:cs typeface="Arial"/>
            </a:endParaRPr>
          </a:p>
          <a:p>
            <a:pPr>
              <a:buFont typeface="Arial"/>
              <a:buChar char="•"/>
            </a:pPr>
            <a:r>
              <a:rPr lang="en-GB" sz="2400" dirty="0">
                <a:latin typeface="Calibri"/>
                <a:cs typeface="Arial"/>
              </a:rPr>
              <a:t>Overview of the campus and facilities.</a:t>
            </a:r>
          </a:p>
          <a:p>
            <a:pPr>
              <a:buFont typeface="Arial"/>
              <a:buChar char="•"/>
            </a:pPr>
            <a:r>
              <a:rPr lang="en-GB" sz="2400" dirty="0">
                <a:latin typeface="Calibri"/>
                <a:cs typeface="Arial"/>
              </a:rPr>
              <a:t>….. And getting to know each other</a:t>
            </a:r>
          </a:p>
          <a:p>
            <a:pPr marL="0" indent="0">
              <a:buNone/>
            </a:pP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334349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endParaRPr lang="en-US" sz="2400" dirty="0">
              <a:latin typeface="Calibri"/>
              <a:cs typeface="Arial"/>
            </a:endParaRPr>
          </a:p>
          <a:p>
            <a:pPr marL="0" indent="0">
              <a:buNone/>
            </a:pPr>
            <a:r>
              <a:rPr lang="en-GB" sz="2400" b="1" dirty="0">
                <a:latin typeface="Calibri"/>
                <a:cs typeface="Arial"/>
              </a:rPr>
              <a:t>Friday</a:t>
            </a:r>
          </a:p>
          <a:p>
            <a:pPr>
              <a:buFont typeface="Arial"/>
              <a:buChar char="•"/>
            </a:pPr>
            <a:r>
              <a:rPr lang="en-GB" sz="2400" dirty="0">
                <a:latin typeface="Calibri"/>
                <a:cs typeface="Arial"/>
              </a:rPr>
              <a:t>Overview of IT systems and getting you logged into systems.</a:t>
            </a:r>
          </a:p>
          <a:p>
            <a:pPr>
              <a:buFont typeface="Arial"/>
              <a:buChar char="•"/>
            </a:pPr>
            <a:r>
              <a:rPr lang="en-GB" sz="2400" dirty="0">
                <a:latin typeface="Calibri"/>
                <a:cs typeface="Arial"/>
              </a:rPr>
              <a:t>Library Induction </a:t>
            </a:r>
          </a:p>
          <a:p>
            <a:pPr>
              <a:buFont typeface="Arial"/>
              <a:buChar char="•"/>
            </a:pPr>
            <a:r>
              <a:rPr lang="en-GB" sz="2400" dirty="0">
                <a:latin typeface="Calibri"/>
                <a:cs typeface="Arial"/>
              </a:rPr>
              <a:t>Experiential workshop</a:t>
            </a:r>
          </a:p>
          <a:p>
            <a:pPr>
              <a:buFont typeface="Arial"/>
              <a:buChar char="•"/>
            </a:pPr>
            <a:r>
              <a:rPr lang="en-GB" sz="2400" dirty="0">
                <a:latin typeface="Calibri"/>
                <a:cs typeface="Arial"/>
              </a:rPr>
              <a:t>	“I am feeling” </a:t>
            </a:r>
          </a:p>
          <a:p>
            <a:pPr>
              <a:buFont typeface="Arial"/>
              <a:buChar char="•"/>
            </a:pPr>
            <a:r>
              <a:rPr lang="en-GB" sz="2400" dirty="0">
                <a:latin typeface="Calibri"/>
                <a:cs typeface="Arial"/>
              </a:rPr>
              <a:t>	Group learning contract</a:t>
            </a:r>
          </a:p>
          <a:p>
            <a:pPr>
              <a:buFont typeface="Arial"/>
              <a:buChar char="•"/>
            </a:pPr>
            <a:r>
              <a:rPr lang="en-GB" sz="2400" dirty="0">
                <a:latin typeface="Calibri"/>
                <a:cs typeface="Arial"/>
              </a:rPr>
              <a:t>	Check out </a:t>
            </a:r>
          </a:p>
          <a:p>
            <a:pPr>
              <a:buFont typeface="Arial"/>
              <a:buChar char="•"/>
            </a:pP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363563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2: Welcome Talk</a:t>
            </a:r>
            <a:endParaRPr lang="en-GB" dirty="0"/>
          </a:p>
        </p:txBody>
      </p:sp>
    </p:spTree>
    <p:extLst>
      <p:ext uri="{BB962C8B-B14F-4D97-AF65-F5344CB8AC3E}">
        <p14:creationId xmlns:p14="http://schemas.microsoft.com/office/powerpoint/2010/main" val="331823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Part 2: Welcome Talk</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2835587" y="2986882"/>
            <a:ext cx="8935474" cy="4351338"/>
          </a:xfrm>
        </p:spPr>
        <p:txBody>
          <a:bodyPr vert="horz" lIns="91440" tIns="45720" rIns="91440" bIns="45720" rtlCol="0" anchor="t">
            <a:normAutofit/>
          </a:bodyPr>
          <a:lstStyle/>
          <a:p>
            <a:pPr>
              <a:buFont typeface="Arial"/>
              <a:buChar char="•"/>
            </a:pPr>
            <a:r>
              <a:rPr lang="en-GB" sz="3000" dirty="0">
                <a:latin typeface="Calibri"/>
                <a:cs typeface="Arial"/>
              </a:rPr>
              <a:t>Join us in the Lecture Theatre to meet Nils Franke, the Dean of University Centre Colchester and some of the wider UCC team who are looking forward to working with you.</a:t>
            </a:r>
            <a:endParaRPr lang="en-US" sz="3000" dirty="0">
              <a:latin typeface="Calibri"/>
              <a:cs typeface="Arial"/>
            </a:endParaRPr>
          </a:p>
          <a:p>
            <a:pPr marL="0" indent="0">
              <a:buNone/>
            </a:pPr>
            <a:endParaRPr lang="en-GB" sz="1700" dirty="0">
              <a:cs typeface="Arial"/>
            </a:endParaRPr>
          </a:p>
          <a:p>
            <a:endParaRPr lang="en-GB" dirty="0">
              <a:cs typeface="Calibri"/>
            </a:endParaRPr>
          </a:p>
        </p:txBody>
      </p:sp>
      <p:pic>
        <p:nvPicPr>
          <p:cNvPr id="3" name="Picture 2" descr="A person smiling for a picture&#10;&#10;Description automatically generated">
            <a:extLst>
              <a:ext uri="{FF2B5EF4-FFF2-40B4-BE49-F238E27FC236}">
                <a16:creationId xmlns:a16="http://schemas.microsoft.com/office/drawing/2014/main" id="{3CF8260F-B6BB-B06E-25D0-10B36A103CBA}"/>
              </a:ext>
            </a:extLst>
          </p:cNvPr>
          <p:cNvPicPr>
            <a:picLocks noChangeAspect="1"/>
          </p:cNvPicPr>
          <p:nvPr/>
        </p:nvPicPr>
        <p:blipFill>
          <a:blip r:embed="rId5"/>
          <a:stretch>
            <a:fillRect/>
          </a:stretch>
        </p:blipFill>
        <p:spPr>
          <a:xfrm>
            <a:off x="544819" y="1590964"/>
            <a:ext cx="2119996" cy="4207163"/>
          </a:xfrm>
          <a:prstGeom prst="rect">
            <a:avLst/>
          </a:prstGeom>
        </p:spPr>
      </p:pic>
    </p:spTree>
    <p:extLst>
      <p:ext uri="{BB962C8B-B14F-4D97-AF65-F5344CB8AC3E}">
        <p14:creationId xmlns:p14="http://schemas.microsoft.com/office/powerpoint/2010/main" val="69324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pic>
        <p:nvPicPr>
          <p:cNvPr id="4" name="Content Placeholder 10" descr="People sitting in group">
            <a:extLst>
              <a:ext uri="{FF2B5EF4-FFF2-40B4-BE49-F238E27FC236}">
                <a16:creationId xmlns:a16="http://schemas.microsoft.com/office/drawing/2014/main" id="{3AAAA345-AA9F-E65D-458E-5F20808FD830}"/>
              </a:ext>
            </a:extLst>
          </p:cNvPr>
          <p:cNvPicPr>
            <a:picLocks noChangeAspect="1"/>
          </p:cNvPicPr>
          <p:nvPr/>
        </p:nvPicPr>
        <p:blipFill rotWithShape="1">
          <a:blip r:embed="rId6">
            <a:extLst>
              <a:ext uri="{28A0092B-C50C-407E-A947-70E740481C1C}">
                <a14:useLocalDpi xmlns:a14="http://schemas.microsoft.com/office/drawing/2010/main" val="0"/>
              </a:ext>
            </a:extLst>
          </a:blip>
          <a:srcRect t="23391" r="9091"/>
          <a:stretch/>
        </p:blipFill>
        <p:spPr>
          <a:xfrm>
            <a:off x="5335480" y="1571348"/>
            <a:ext cx="6856520" cy="4014109"/>
          </a:xfrm>
          <a:prstGeom prst="rect">
            <a:avLst/>
          </a:prstGeom>
        </p:spPr>
      </p:pic>
      <p:sp>
        <p:nvSpPr>
          <p:cNvPr id="6" name="TextBox 5">
            <a:extLst>
              <a:ext uri="{FF2B5EF4-FFF2-40B4-BE49-F238E27FC236}">
                <a16:creationId xmlns:a16="http://schemas.microsoft.com/office/drawing/2014/main" id="{787251F9-B5DE-ED0F-CABF-B462D696A875}"/>
              </a:ext>
            </a:extLst>
          </p:cNvPr>
          <p:cNvSpPr txBox="1"/>
          <p:nvPr/>
        </p:nvSpPr>
        <p:spPr>
          <a:xfrm>
            <a:off x="181993" y="1571348"/>
            <a:ext cx="6098958" cy="600164"/>
          </a:xfrm>
          <a:prstGeom prst="rect">
            <a:avLst/>
          </a:prstGeom>
          <a:noFill/>
        </p:spPr>
        <p:txBody>
          <a:bodyPr wrap="square">
            <a:spAutoFit/>
          </a:bodyPr>
          <a:lstStyle/>
          <a:p>
            <a:r>
              <a:rPr kumimoji="0" lang="en-GB" sz="3300" b="1" i="0" u="none" strike="noStrike" kern="1200" cap="none" spc="0" normalizeH="0" baseline="0" noProof="0" dirty="0">
                <a:ln>
                  <a:noFill/>
                </a:ln>
                <a:solidFill>
                  <a:prstClr val="black"/>
                </a:solidFill>
                <a:effectLst/>
                <a:uLnTx/>
                <a:uFillTx/>
                <a:latin typeface="Calibri Light" panose="020F0302020204030204"/>
                <a:ea typeface="+mj-ea"/>
                <a:cs typeface="+mj-cs"/>
              </a:rPr>
              <a:t>Getting to know each other…</a:t>
            </a:r>
            <a:endParaRPr lang="en-GB" dirty="0"/>
          </a:p>
        </p:txBody>
      </p:sp>
      <p:sp>
        <p:nvSpPr>
          <p:cNvPr id="12" name="TextBox 11">
            <a:extLst>
              <a:ext uri="{FF2B5EF4-FFF2-40B4-BE49-F238E27FC236}">
                <a16:creationId xmlns:a16="http://schemas.microsoft.com/office/drawing/2014/main" id="{4A8E2CBE-094E-D404-DD50-6E61141A733B}"/>
              </a:ext>
            </a:extLst>
          </p:cNvPr>
          <p:cNvSpPr txBox="1"/>
          <p:nvPr/>
        </p:nvSpPr>
        <p:spPr>
          <a:xfrm>
            <a:off x="210568" y="2170756"/>
            <a:ext cx="5251141" cy="1384995"/>
          </a:xfrm>
          <a:prstGeom prst="rect">
            <a:avLst/>
          </a:prstGeom>
          <a:noFill/>
        </p:spPr>
        <p:txBody>
          <a:bodyPr wrap="square" lIns="91440" tIns="45720" rIns="91440" bIns="45720" anchor="t">
            <a:spAutoFit/>
          </a:bodyPr>
          <a:lstStyle/>
          <a:p>
            <a:pPr marL="342900" indent="-342900">
              <a:buFont typeface="Arial"/>
              <a:buChar char="•"/>
            </a:pPr>
            <a:r>
              <a:rPr lang="en-US" sz="2400" dirty="0"/>
              <a:t>Introduce yourself to the group </a:t>
            </a:r>
          </a:p>
          <a:p>
            <a:pPr algn="ctr"/>
            <a:endParaRPr lang="en-US" sz="1400" dirty="0">
              <a:cs typeface="Calibri"/>
            </a:endParaRPr>
          </a:p>
          <a:p>
            <a:pPr algn="ctr"/>
            <a:endParaRPr lang="en-US" sz="1400" dirty="0">
              <a:cs typeface="Calibri"/>
            </a:endParaRPr>
          </a:p>
          <a:p>
            <a:pPr algn="ctr"/>
            <a:endParaRPr lang="en-US" sz="1400" b="1" dirty="0">
              <a:cs typeface="Calibri"/>
            </a:endParaRPr>
          </a:p>
          <a:p>
            <a:pPr algn="ctr"/>
            <a:endParaRPr lang="en-US" b="1" dirty="0"/>
          </a:p>
        </p:txBody>
      </p:sp>
    </p:spTree>
    <p:extLst>
      <p:ext uri="{BB962C8B-B14F-4D97-AF65-F5344CB8AC3E}">
        <p14:creationId xmlns:p14="http://schemas.microsoft.com/office/powerpoint/2010/main" val="14614003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69f8663-b21c-447d-802a-1826c520429c">
      <UserInfo>
        <DisplayName>Lindsay Horsley</DisplayName>
        <AccountId>45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B8152E44B7C943AB15258C6AB87C8A" ma:contentTypeVersion="12" ma:contentTypeDescription="Create a new document." ma:contentTypeScope="" ma:versionID="ddd6732a1cd7a83ff4328dd949888fc0">
  <xsd:schema xmlns:xsd="http://www.w3.org/2001/XMLSchema" xmlns:xs="http://www.w3.org/2001/XMLSchema" xmlns:p="http://schemas.microsoft.com/office/2006/metadata/properties" xmlns:ns2="e71a0336-bacf-4605-b75d-0ce9cad832d3" xmlns:ns3="b69f8663-b21c-447d-802a-1826c520429c" targetNamespace="http://schemas.microsoft.com/office/2006/metadata/properties" ma:root="true" ma:fieldsID="06bf4698a3bb2d41e956ee19e3c9533f" ns2:_="" ns3:_="">
    <xsd:import namespace="e71a0336-bacf-4605-b75d-0ce9cad832d3"/>
    <xsd:import namespace="b69f8663-b21c-447d-802a-1826c52042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a0336-bacf-4605-b75d-0ce9cad83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9f8663-b21c-447d-802a-1826c52042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6EC38C-6419-4D05-8591-4DFEE2D74655}">
  <ds:schemaRefs>
    <ds:schemaRef ds:uri="http://schemas.microsoft.com/sharepoint/v3/contenttype/forms"/>
  </ds:schemaRefs>
</ds:datastoreItem>
</file>

<file path=customXml/itemProps2.xml><?xml version="1.0" encoding="utf-8"?>
<ds:datastoreItem xmlns:ds="http://schemas.openxmlformats.org/officeDocument/2006/customXml" ds:itemID="{FF4D11FD-5300-4C0D-BF95-9CF0B4E333EF}">
  <ds:schemaRefs>
    <ds:schemaRef ds:uri="443e9cd2-7336-49a9-ada2-0237acc7a707"/>
    <ds:schemaRef ds:uri="http://purl.org/dc/terms/"/>
    <ds:schemaRef ds:uri="af93edcd-e5e2-4aba-b028-bd7ca4150391"/>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 ds:uri="b69f8663-b21c-447d-802a-1826c520429c"/>
  </ds:schemaRefs>
</ds:datastoreItem>
</file>

<file path=customXml/itemProps3.xml><?xml version="1.0" encoding="utf-8"?>
<ds:datastoreItem xmlns:ds="http://schemas.openxmlformats.org/officeDocument/2006/customXml" ds:itemID="{0F27AC9E-4CCD-4762-BB22-F2031DF3D4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a0336-bacf-4605-b75d-0ce9cad832d3"/>
    <ds:schemaRef ds:uri="b69f8663-b21c-447d-802a-1826c52042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458</TotalTime>
  <Words>3318</Words>
  <Application>Microsoft Office PowerPoint</Application>
  <PresentationFormat>Widescreen</PresentationFormat>
  <Paragraphs>506</Paragraphs>
  <Slides>42</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Arial,Sans-Serif</vt:lpstr>
      <vt:lpstr>Calibri</vt:lpstr>
      <vt:lpstr>Calibri Light</vt:lpstr>
      <vt:lpstr>Times New Roman</vt:lpstr>
      <vt:lpstr>office theme</vt:lpstr>
      <vt:lpstr>Office Theme</vt:lpstr>
      <vt:lpstr>Welcome to University Centre Colchester</vt:lpstr>
      <vt:lpstr>Induction </vt:lpstr>
      <vt:lpstr>Part 1: Introduction</vt:lpstr>
      <vt:lpstr>Health and Safety </vt:lpstr>
      <vt:lpstr>Induction Agenda</vt:lpstr>
      <vt:lpstr>Induction Agenda </vt:lpstr>
      <vt:lpstr>Part 2: Welcome Talk</vt:lpstr>
      <vt:lpstr>Part 2: Welcome Talk </vt:lpstr>
      <vt:lpstr>PowerPoint Presentation</vt:lpstr>
      <vt:lpstr>Part 3: Course Structure (After lunch )</vt:lpstr>
      <vt:lpstr>Your Team </vt:lpstr>
      <vt:lpstr>Other people that are here to support you </vt:lpstr>
      <vt:lpstr>How to contact a member of staff</vt:lpstr>
      <vt:lpstr>Your Course </vt:lpstr>
      <vt:lpstr>Your Modules </vt:lpstr>
      <vt:lpstr>PowerPoint Presentation</vt:lpstr>
      <vt:lpstr> </vt:lpstr>
      <vt:lpstr>PowerPoint Presentation</vt:lpstr>
      <vt:lpstr>Your Timetable: Semester 1  </vt:lpstr>
      <vt:lpstr>Academic and Pastoral Tutorials </vt:lpstr>
      <vt:lpstr>Part 4: Life on Campus</vt:lpstr>
      <vt:lpstr>Travelling to UCC and Parking </vt:lpstr>
      <vt:lpstr>Getting Around </vt:lpstr>
      <vt:lpstr>PowerPoint Presentation</vt:lpstr>
      <vt:lpstr>Food, Drink and Breaks </vt:lpstr>
      <vt:lpstr>Food and Drink on Campus </vt:lpstr>
      <vt:lpstr>Facilities on Campus </vt:lpstr>
      <vt:lpstr>Part 5: Working Together</vt:lpstr>
      <vt:lpstr>Working Together </vt:lpstr>
      <vt:lpstr>Student Representatives </vt:lpstr>
      <vt:lpstr>PowerPoint Presentation</vt:lpstr>
      <vt:lpstr>Induction Day 2: Friday: Part 6: IT and Learning Technologies</vt:lpstr>
      <vt:lpstr>Library Induction: with Tracey White</vt:lpstr>
      <vt:lpstr>Part 7: 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Group Learning Contract Experiential Workshop</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Lindsay Horsley</cp:lastModifiedBy>
  <cp:revision>1127</cp:revision>
  <dcterms:created xsi:type="dcterms:W3CDTF">2013-07-15T20:26:40Z</dcterms:created>
  <dcterms:modified xsi:type="dcterms:W3CDTF">2023-09-13T13:15:04Z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0x0101002DB8152E44B7C943AB15258C6AB87C8A</vt:lpwstr>
  </property>
  <property fmtid="{D5CDD505-2E9C-101B-9397-08002B2CF9AE}" pid="3" name="MediaServiceImageTags">
    <vt:lpwstr/>
  </property>
</Properties>
</file>