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5" r:id="rId3"/>
    <p:sldId id="257" r:id="rId4"/>
    <p:sldId id="299" r:id="rId5"/>
    <p:sldId id="285" r:id="rId6"/>
    <p:sldId id="300" r:id="rId7"/>
    <p:sldId id="301" r:id="rId8"/>
    <p:sldId id="302" r:id="rId9"/>
    <p:sldId id="258" r:id="rId10"/>
    <p:sldId id="309" r:id="rId11"/>
    <p:sldId id="261" r:id="rId12"/>
    <p:sldId id="290" r:id="rId13"/>
    <p:sldId id="306" r:id="rId14"/>
    <p:sldId id="278" r:id="rId15"/>
    <p:sldId id="287" r:id="rId16"/>
    <p:sldId id="303" r:id="rId17"/>
    <p:sldId id="292" r:id="rId18"/>
    <p:sldId id="269" r:id="rId19"/>
    <p:sldId id="307" r:id="rId20"/>
    <p:sldId id="310" r:id="rId21"/>
    <p:sldId id="264" r:id="rId22"/>
    <p:sldId id="311" r:id="rId23"/>
    <p:sldId id="305" r:id="rId24"/>
    <p:sldId id="308" r:id="rId25"/>
    <p:sldId id="270" r:id="rId26"/>
    <p:sldId id="304" r:id="rId27"/>
    <p:sldId id="288" r:id="rId28"/>
    <p:sldId id="271" r:id="rId29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56441-83A7-49B7-B175-3AF56B9AD866}" v="213" dt="2024-09-16T14:38:36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eigh McLaughlin" userId="1fe189d7-bd3c-45e8-8ce6-6dc0d7d7668b" providerId="ADAL" clId="{9A717BA3-ADE1-4778-9138-6F9B8A7431AD}"/>
    <pc:docChg chg="custSel modSld">
      <pc:chgData name="Kayleigh McLaughlin" userId="1fe189d7-bd3c-45e8-8ce6-6dc0d7d7668b" providerId="ADAL" clId="{9A717BA3-ADE1-4778-9138-6F9B8A7431AD}" dt="2024-09-12T14:16:42.378" v="204" actId="20577"/>
      <pc:docMkLst>
        <pc:docMk/>
      </pc:docMkLst>
      <pc:sldChg chg="modSp mod">
        <pc:chgData name="Kayleigh McLaughlin" userId="1fe189d7-bd3c-45e8-8ce6-6dc0d7d7668b" providerId="ADAL" clId="{9A717BA3-ADE1-4778-9138-6F9B8A7431AD}" dt="2024-09-12T14:11:06.117" v="76" actId="20577"/>
        <pc:sldMkLst>
          <pc:docMk/>
          <pc:sldMk cId="3942495357" sldId="258"/>
        </pc:sldMkLst>
        <pc:spChg chg="mod">
          <ac:chgData name="Kayleigh McLaughlin" userId="1fe189d7-bd3c-45e8-8ce6-6dc0d7d7668b" providerId="ADAL" clId="{9A717BA3-ADE1-4778-9138-6F9B8A7431AD}" dt="2024-09-12T14:11:06.117" v="76" actId="20577"/>
          <ac:spMkLst>
            <pc:docMk/>
            <pc:sldMk cId="3942495357" sldId="258"/>
            <ac:spMk id="4" creationId="{207363EE-BEDA-6841-EB86-D9C3409C0322}"/>
          </ac:spMkLst>
        </pc:spChg>
      </pc:sldChg>
      <pc:sldChg chg="modSp">
        <pc:chgData name="Kayleigh McLaughlin" userId="1fe189d7-bd3c-45e8-8ce6-6dc0d7d7668b" providerId="ADAL" clId="{9A717BA3-ADE1-4778-9138-6F9B8A7431AD}" dt="2024-09-12T14:12:30.862" v="100" actId="478"/>
        <pc:sldMkLst>
          <pc:docMk/>
          <pc:sldMk cId="3472257002" sldId="278"/>
        </pc:sldMkLst>
        <pc:graphicFrameChg chg="mod">
          <ac:chgData name="Kayleigh McLaughlin" userId="1fe189d7-bd3c-45e8-8ce6-6dc0d7d7668b" providerId="ADAL" clId="{9A717BA3-ADE1-4778-9138-6F9B8A7431AD}" dt="2024-09-12T14:12:30.862" v="100" actId="478"/>
          <ac:graphicFrameMkLst>
            <pc:docMk/>
            <pc:sldMk cId="3472257002" sldId="278"/>
            <ac:graphicFrameMk id="5" creationId="{8FBA6C0A-294F-4C61-8AAE-E08CE35C97A3}"/>
          </ac:graphicFrameMkLst>
        </pc:graphicFrameChg>
      </pc:sldChg>
      <pc:sldChg chg="addSp delSp modSp mod">
        <pc:chgData name="Kayleigh McLaughlin" userId="1fe189d7-bd3c-45e8-8ce6-6dc0d7d7668b" providerId="ADAL" clId="{9A717BA3-ADE1-4778-9138-6F9B8A7431AD}" dt="2024-09-12T14:09:08.904" v="30" actId="20577"/>
        <pc:sldMkLst>
          <pc:docMk/>
          <pc:sldMk cId="2943200334" sldId="285"/>
        </pc:sldMkLst>
        <pc:spChg chg="mod">
          <ac:chgData name="Kayleigh McLaughlin" userId="1fe189d7-bd3c-45e8-8ce6-6dc0d7d7668b" providerId="ADAL" clId="{9A717BA3-ADE1-4778-9138-6F9B8A7431AD}" dt="2024-09-12T14:09:08.904" v="30" actId="20577"/>
          <ac:spMkLst>
            <pc:docMk/>
            <pc:sldMk cId="2943200334" sldId="285"/>
            <ac:spMk id="3" creationId="{264CB491-4077-4FAC-BD7D-D9382BFC5447}"/>
          </ac:spMkLst>
        </pc:spChg>
        <pc:spChg chg="mod">
          <ac:chgData name="Kayleigh McLaughlin" userId="1fe189d7-bd3c-45e8-8ce6-6dc0d7d7668b" providerId="ADAL" clId="{9A717BA3-ADE1-4778-9138-6F9B8A7431AD}" dt="2024-09-12T14:08:00.043" v="8" actId="1076"/>
          <ac:spMkLst>
            <pc:docMk/>
            <pc:sldMk cId="2943200334" sldId="285"/>
            <ac:spMk id="5" creationId="{CC494786-12DE-4E1D-963D-D3FE2477345A}"/>
          </ac:spMkLst>
        </pc:spChg>
        <pc:spChg chg="mod">
          <ac:chgData name="Kayleigh McLaughlin" userId="1fe189d7-bd3c-45e8-8ce6-6dc0d7d7668b" providerId="ADAL" clId="{9A717BA3-ADE1-4778-9138-6F9B8A7431AD}" dt="2024-09-12T14:08:13.702" v="11" actId="1076"/>
          <ac:spMkLst>
            <pc:docMk/>
            <pc:sldMk cId="2943200334" sldId="285"/>
            <ac:spMk id="6" creationId="{81CA7EB5-D940-4606-9F3F-46B5136D20A5}"/>
          </ac:spMkLst>
        </pc:spChg>
        <pc:spChg chg="mod">
          <ac:chgData name="Kayleigh McLaughlin" userId="1fe189d7-bd3c-45e8-8ce6-6dc0d7d7668b" providerId="ADAL" clId="{9A717BA3-ADE1-4778-9138-6F9B8A7431AD}" dt="2024-09-12T14:08:23.369" v="13" actId="1076"/>
          <ac:spMkLst>
            <pc:docMk/>
            <pc:sldMk cId="2943200334" sldId="285"/>
            <ac:spMk id="7" creationId="{1627BD7B-2323-420F-A37D-FC6B2F9AA1A6}"/>
          </ac:spMkLst>
        </pc:spChg>
        <pc:spChg chg="mod">
          <ac:chgData name="Kayleigh McLaughlin" userId="1fe189d7-bd3c-45e8-8ce6-6dc0d7d7668b" providerId="ADAL" clId="{9A717BA3-ADE1-4778-9138-6F9B8A7431AD}" dt="2024-09-12T14:08:29.795" v="15" actId="1076"/>
          <ac:spMkLst>
            <pc:docMk/>
            <pc:sldMk cId="2943200334" sldId="285"/>
            <ac:spMk id="8" creationId="{26FE8CA2-C1E9-4E65-8973-B625BAF1D6A1}"/>
          </ac:spMkLst>
        </pc:spChg>
        <pc:graphicFrameChg chg="add del mod">
          <ac:chgData name="Kayleigh McLaughlin" userId="1fe189d7-bd3c-45e8-8ce6-6dc0d7d7668b" providerId="ADAL" clId="{9A717BA3-ADE1-4778-9138-6F9B8A7431AD}" dt="2024-09-12T14:06:59.608" v="2" actId="478"/>
          <ac:graphicFrameMkLst>
            <pc:docMk/>
            <pc:sldMk cId="2943200334" sldId="285"/>
            <ac:graphicFrameMk id="2" creationId="{DA56BD6F-02F3-277B-C69F-7E731D219BD9}"/>
          </ac:graphicFrameMkLst>
        </pc:graphicFrameChg>
        <pc:picChg chg="del">
          <ac:chgData name="Kayleigh McLaughlin" userId="1fe189d7-bd3c-45e8-8ce6-6dc0d7d7668b" providerId="ADAL" clId="{9A717BA3-ADE1-4778-9138-6F9B8A7431AD}" dt="2024-09-12T14:05:47.767" v="0" actId="478"/>
          <ac:picMkLst>
            <pc:docMk/>
            <pc:sldMk cId="2943200334" sldId="285"/>
            <ac:picMk id="4" creationId="{70846033-362F-4507-ABEF-29435F539B8A}"/>
          </ac:picMkLst>
        </pc:picChg>
        <pc:picChg chg="add mod">
          <ac:chgData name="Kayleigh McLaughlin" userId="1fe189d7-bd3c-45e8-8ce6-6dc0d7d7668b" providerId="ADAL" clId="{9A717BA3-ADE1-4778-9138-6F9B8A7431AD}" dt="2024-09-12T14:07:48.362" v="5" actId="1076"/>
          <ac:picMkLst>
            <pc:docMk/>
            <pc:sldMk cId="2943200334" sldId="285"/>
            <ac:picMk id="11" creationId="{7CAB6268-70EF-9EC6-4C04-A47B8D65C724}"/>
          </ac:picMkLst>
        </pc:picChg>
      </pc:sldChg>
      <pc:sldChg chg="modSp mod">
        <pc:chgData name="Kayleigh McLaughlin" userId="1fe189d7-bd3c-45e8-8ce6-6dc0d7d7668b" providerId="ADAL" clId="{9A717BA3-ADE1-4778-9138-6F9B8A7431AD}" dt="2024-09-12T14:16:42.378" v="204" actId="20577"/>
        <pc:sldMkLst>
          <pc:docMk/>
          <pc:sldMk cId="3771212231" sldId="288"/>
        </pc:sldMkLst>
        <pc:spChg chg="mod">
          <ac:chgData name="Kayleigh McLaughlin" userId="1fe189d7-bd3c-45e8-8ce6-6dc0d7d7668b" providerId="ADAL" clId="{9A717BA3-ADE1-4778-9138-6F9B8A7431AD}" dt="2024-09-12T14:16:42.378" v="204" actId="20577"/>
          <ac:spMkLst>
            <pc:docMk/>
            <pc:sldMk cId="3771212231" sldId="288"/>
            <ac:spMk id="3" creationId="{398F301B-4879-4294-9DC3-D6C10067F66D}"/>
          </ac:spMkLst>
        </pc:spChg>
      </pc:sldChg>
      <pc:sldChg chg="delSp modSp mod">
        <pc:chgData name="Kayleigh McLaughlin" userId="1fe189d7-bd3c-45e8-8ce6-6dc0d7d7668b" providerId="ADAL" clId="{9A717BA3-ADE1-4778-9138-6F9B8A7431AD}" dt="2024-09-12T14:15:14.862" v="160" actId="20577"/>
        <pc:sldMkLst>
          <pc:docMk/>
          <pc:sldMk cId="2306146953" sldId="292"/>
        </pc:sldMkLst>
        <pc:spChg chg="mod">
          <ac:chgData name="Kayleigh McLaughlin" userId="1fe189d7-bd3c-45e8-8ce6-6dc0d7d7668b" providerId="ADAL" clId="{9A717BA3-ADE1-4778-9138-6F9B8A7431AD}" dt="2024-09-12T14:15:14.862" v="160" actId="20577"/>
          <ac:spMkLst>
            <pc:docMk/>
            <pc:sldMk cId="2306146953" sldId="292"/>
            <ac:spMk id="3" creationId="{865E67AE-7AFD-4B98-9518-77DB240EFAB8}"/>
          </ac:spMkLst>
        </pc:spChg>
        <pc:spChg chg="del mod">
          <ac:chgData name="Kayleigh McLaughlin" userId="1fe189d7-bd3c-45e8-8ce6-6dc0d7d7668b" providerId="ADAL" clId="{9A717BA3-ADE1-4778-9138-6F9B8A7431AD}" dt="2024-09-12T14:13:56.901" v="113" actId="478"/>
          <ac:spMkLst>
            <pc:docMk/>
            <pc:sldMk cId="2306146953" sldId="292"/>
            <ac:spMk id="4" creationId="{A806151E-5166-44B2-9EF1-3E6FB6CF57BA}"/>
          </ac:spMkLst>
        </pc:spChg>
      </pc:sldChg>
      <pc:sldChg chg="addSp modSp mod">
        <pc:chgData name="Kayleigh McLaughlin" userId="1fe189d7-bd3c-45e8-8ce6-6dc0d7d7668b" providerId="ADAL" clId="{9A717BA3-ADE1-4778-9138-6F9B8A7431AD}" dt="2024-09-12T14:10:30.071" v="43" actId="1076"/>
        <pc:sldMkLst>
          <pc:docMk/>
          <pc:sldMk cId="479155082" sldId="300"/>
        </pc:sldMkLst>
        <pc:picChg chg="add mod modCrop">
          <ac:chgData name="Kayleigh McLaughlin" userId="1fe189d7-bd3c-45e8-8ce6-6dc0d7d7668b" providerId="ADAL" clId="{9A717BA3-ADE1-4778-9138-6F9B8A7431AD}" dt="2024-09-12T14:10:30.071" v="43" actId="1076"/>
          <ac:picMkLst>
            <pc:docMk/>
            <pc:sldMk cId="479155082" sldId="300"/>
            <ac:picMk id="3" creationId="{B4FD731E-42A5-6DD7-1805-882065B5F6C5}"/>
          </ac:picMkLst>
        </pc:picChg>
        <pc:picChg chg="mod">
          <ac:chgData name="Kayleigh McLaughlin" userId="1fe189d7-bd3c-45e8-8ce6-6dc0d7d7668b" providerId="ADAL" clId="{9A717BA3-ADE1-4778-9138-6F9B8A7431AD}" dt="2024-09-12T14:09:18.284" v="32" actId="1076"/>
          <ac:picMkLst>
            <pc:docMk/>
            <pc:sldMk cId="479155082" sldId="300"/>
            <ac:picMk id="4" creationId="{F3018377-514C-447A-B534-445D7C89FB85}"/>
          </ac:picMkLst>
        </pc:picChg>
        <pc:picChg chg="mod">
          <ac:chgData name="Kayleigh McLaughlin" userId="1fe189d7-bd3c-45e8-8ce6-6dc0d7d7668b" providerId="ADAL" clId="{9A717BA3-ADE1-4778-9138-6F9B8A7431AD}" dt="2024-09-12T14:10:19.825" v="41" actId="1076"/>
          <ac:picMkLst>
            <pc:docMk/>
            <pc:sldMk cId="479155082" sldId="300"/>
            <ac:picMk id="7" creationId="{9108D04A-FEDB-4530-AF5C-7CDD1CA064B6}"/>
          </ac:picMkLst>
        </pc:picChg>
        <pc:picChg chg="mod">
          <ac:chgData name="Kayleigh McLaughlin" userId="1fe189d7-bd3c-45e8-8ce6-6dc0d7d7668b" providerId="ADAL" clId="{9A717BA3-ADE1-4778-9138-6F9B8A7431AD}" dt="2024-09-12T14:10:17.825" v="40" actId="1076"/>
          <ac:picMkLst>
            <pc:docMk/>
            <pc:sldMk cId="479155082" sldId="300"/>
            <ac:picMk id="1026" creationId="{C4832A85-043C-4023-BB33-0DDEE0243AB8}"/>
          </ac:picMkLst>
        </pc:picChg>
      </pc:sldChg>
    </pc:docChg>
  </pc:docChgLst>
  <pc:docChgLst>
    <pc:chgData name="Kayleigh McLaughlin" userId="1fe189d7-bd3c-45e8-8ce6-6dc0d7d7668b" providerId="ADAL" clId="{F8D56441-83A7-49B7-B175-3AF56B9AD866}"/>
    <pc:docChg chg="undo custSel addSld modSld sldOrd">
      <pc:chgData name="Kayleigh McLaughlin" userId="1fe189d7-bd3c-45e8-8ce6-6dc0d7d7668b" providerId="ADAL" clId="{F8D56441-83A7-49B7-B175-3AF56B9AD866}" dt="2024-09-16T14:39:17.580" v="3142" actId="1076"/>
      <pc:docMkLst>
        <pc:docMk/>
      </pc:docMkLst>
      <pc:sldChg chg="modSp mod">
        <pc:chgData name="Kayleigh McLaughlin" userId="1fe189d7-bd3c-45e8-8ce6-6dc0d7d7668b" providerId="ADAL" clId="{F8D56441-83A7-49B7-B175-3AF56B9AD866}" dt="2024-08-27T09:54:45.413" v="1688" actId="27636"/>
        <pc:sldMkLst>
          <pc:docMk/>
          <pc:sldMk cId="1859577351" sldId="256"/>
        </pc:sldMkLst>
        <pc:spChg chg="mod">
          <ac:chgData name="Kayleigh McLaughlin" userId="1fe189d7-bd3c-45e8-8ce6-6dc0d7d7668b" providerId="ADAL" clId="{F8D56441-83A7-49B7-B175-3AF56B9AD866}" dt="2024-08-27T09:54:45.413" v="1688" actId="27636"/>
          <ac:spMkLst>
            <pc:docMk/>
            <pc:sldMk cId="1859577351" sldId="256"/>
            <ac:spMk id="2" creationId="{00000000-0000-0000-0000-000000000000}"/>
          </ac:spMkLst>
        </pc:spChg>
        <pc:spChg chg="mod">
          <ac:chgData name="Kayleigh McLaughlin" userId="1fe189d7-bd3c-45e8-8ce6-6dc0d7d7668b" providerId="ADAL" clId="{F8D56441-83A7-49B7-B175-3AF56B9AD866}" dt="2024-08-22T14:21:49.116" v="144" actId="20577"/>
          <ac:spMkLst>
            <pc:docMk/>
            <pc:sldMk cId="1859577351" sldId="256"/>
            <ac:spMk id="3" creationId="{00000000-0000-0000-0000-000000000000}"/>
          </ac:spMkLst>
        </pc:spChg>
      </pc:sldChg>
      <pc:sldChg chg="modSp mod">
        <pc:chgData name="Kayleigh McLaughlin" userId="1fe189d7-bd3c-45e8-8ce6-6dc0d7d7668b" providerId="ADAL" clId="{F8D56441-83A7-49B7-B175-3AF56B9AD866}" dt="2024-08-22T15:50:33.255" v="1660" actId="20577"/>
        <pc:sldMkLst>
          <pc:docMk/>
          <pc:sldMk cId="502048177" sldId="257"/>
        </pc:sldMkLst>
        <pc:spChg chg="mod">
          <ac:chgData name="Kayleigh McLaughlin" userId="1fe189d7-bd3c-45e8-8ce6-6dc0d7d7668b" providerId="ADAL" clId="{F8D56441-83A7-49B7-B175-3AF56B9AD866}" dt="2024-08-22T15:50:33.255" v="1660" actId="20577"/>
          <ac:spMkLst>
            <pc:docMk/>
            <pc:sldMk cId="502048177" sldId="257"/>
            <ac:spMk id="3" creationId="{00000000-0000-0000-0000-000000000000}"/>
          </ac:spMkLst>
        </pc:spChg>
      </pc:sldChg>
      <pc:sldChg chg="addSp modSp mod">
        <pc:chgData name="Kayleigh McLaughlin" userId="1fe189d7-bd3c-45e8-8ce6-6dc0d7d7668b" providerId="ADAL" clId="{F8D56441-83A7-49B7-B175-3AF56B9AD866}" dt="2024-08-22T15:15:43.867" v="489" actId="20577"/>
        <pc:sldMkLst>
          <pc:docMk/>
          <pc:sldMk cId="3942495357" sldId="258"/>
        </pc:sldMkLst>
        <pc:spChg chg="mod">
          <ac:chgData name="Kayleigh McLaughlin" userId="1fe189d7-bd3c-45e8-8ce6-6dc0d7d7668b" providerId="ADAL" clId="{F8D56441-83A7-49B7-B175-3AF56B9AD866}" dt="2024-08-22T15:15:43.867" v="489" actId="20577"/>
          <ac:spMkLst>
            <pc:docMk/>
            <pc:sldMk cId="3942495357" sldId="258"/>
            <ac:spMk id="3" creationId="{00000000-0000-0000-0000-000000000000}"/>
          </ac:spMkLst>
        </pc:spChg>
        <pc:spChg chg="add mod">
          <ac:chgData name="Kayleigh McLaughlin" userId="1fe189d7-bd3c-45e8-8ce6-6dc0d7d7668b" providerId="ADAL" clId="{F8D56441-83A7-49B7-B175-3AF56B9AD866}" dt="2024-08-22T15:15:16.392" v="470" actId="14100"/>
          <ac:spMkLst>
            <pc:docMk/>
            <pc:sldMk cId="3942495357" sldId="258"/>
            <ac:spMk id="4" creationId="{207363EE-BEDA-6841-EB86-D9C3409C0322}"/>
          </ac:spMkLst>
        </pc:spChg>
      </pc:sldChg>
      <pc:sldChg chg="addSp delSp modSp mod">
        <pc:chgData name="Kayleigh McLaughlin" userId="1fe189d7-bd3c-45e8-8ce6-6dc0d7d7668b" providerId="ADAL" clId="{F8D56441-83A7-49B7-B175-3AF56B9AD866}" dt="2024-08-22T14:48:10.354" v="342" actId="14100"/>
        <pc:sldMkLst>
          <pc:docMk/>
          <pc:sldMk cId="0" sldId="261"/>
        </pc:sldMkLst>
        <pc:spChg chg="add mod">
          <ac:chgData name="Kayleigh McLaughlin" userId="1fe189d7-bd3c-45e8-8ce6-6dc0d7d7668b" providerId="ADAL" clId="{F8D56441-83A7-49B7-B175-3AF56B9AD866}" dt="2024-08-22T14:47:50.188" v="340" actId="1076"/>
          <ac:spMkLst>
            <pc:docMk/>
            <pc:sldMk cId="0" sldId="261"/>
            <ac:spMk id="2" creationId="{C654B5D0-2CCF-4CE9-D351-28E7F6EE1501}"/>
          </ac:spMkLst>
        </pc:spChg>
        <pc:spChg chg="add del mod">
          <ac:chgData name="Kayleigh McLaughlin" userId="1fe189d7-bd3c-45e8-8ce6-6dc0d7d7668b" providerId="ADAL" clId="{F8D56441-83A7-49B7-B175-3AF56B9AD866}" dt="2024-08-22T14:46:16.498" v="302" actId="478"/>
          <ac:spMkLst>
            <pc:docMk/>
            <pc:sldMk cId="0" sldId="261"/>
            <ac:spMk id="5" creationId="{D9227C41-F779-F45C-705C-A2A0651F1051}"/>
          </ac:spMkLst>
        </pc:spChg>
        <pc:spChg chg="add mod">
          <ac:chgData name="Kayleigh McLaughlin" userId="1fe189d7-bd3c-45e8-8ce6-6dc0d7d7668b" providerId="ADAL" clId="{F8D56441-83A7-49B7-B175-3AF56B9AD866}" dt="2024-08-22T14:46:42.044" v="306" actId="1076"/>
          <ac:spMkLst>
            <pc:docMk/>
            <pc:sldMk cId="0" sldId="261"/>
            <ac:spMk id="6" creationId="{EBDBB4E8-C89F-A105-CC84-1D744A90AA94}"/>
          </ac:spMkLst>
        </pc:spChg>
        <pc:spChg chg="mod">
          <ac:chgData name="Kayleigh McLaughlin" userId="1fe189d7-bd3c-45e8-8ce6-6dc0d7d7668b" providerId="ADAL" clId="{F8D56441-83A7-49B7-B175-3AF56B9AD866}" dt="2024-08-22T14:47:15.039" v="337" actId="115"/>
          <ac:spMkLst>
            <pc:docMk/>
            <pc:sldMk cId="0" sldId="261"/>
            <ac:spMk id="257" creationId="{00000000-0000-0000-0000-000000000000}"/>
          </ac:spMkLst>
        </pc:spChg>
        <pc:spChg chg="mod">
          <ac:chgData name="Kayleigh McLaughlin" userId="1fe189d7-bd3c-45e8-8ce6-6dc0d7d7668b" providerId="ADAL" clId="{F8D56441-83A7-49B7-B175-3AF56B9AD866}" dt="2024-08-22T14:40:53.593" v="227" actId="1076"/>
          <ac:spMkLst>
            <pc:docMk/>
            <pc:sldMk cId="0" sldId="261"/>
            <ac:spMk id="273" creationId="{00000000-0000-0000-0000-000000000000}"/>
          </ac:spMkLst>
        </pc:spChg>
        <pc:cxnChg chg="add del">
          <ac:chgData name="Kayleigh McLaughlin" userId="1fe189d7-bd3c-45e8-8ce6-6dc0d7d7668b" providerId="ADAL" clId="{F8D56441-83A7-49B7-B175-3AF56B9AD866}" dt="2024-08-22T14:42:33.526" v="296" actId="11529"/>
          <ac:cxnSpMkLst>
            <pc:docMk/>
            <pc:sldMk cId="0" sldId="261"/>
            <ac:cxnSpMk id="4" creationId="{663384E6-DEFE-78DD-40F8-F7A9739DA294}"/>
          </ac:cxnSpMkLst>
        </pc:cxnChg>
        <pc:cxnChg chg="add mod">
          <ac:chgData name="Kayleigh McLaughlin" userId="1fe189d7-bd3c-45e8-8ce6-6dc0d7d7668b" providerId="ADAL" clId="{F8D56441-83A7-49B7-B175-3AF56B9AD866}" dt="2024-08-22T14:48:10.354" v="342" actId="14100"/>
          <ac:cxnSpMkLst>
            <pc:docMk/>
            <pc:sldMk cId="0" sldId="261"/>
            <ac:cxnSpMk id="8" creationId="{5B07B7EC-3A07-B930-9D25-5F261F79C872}"/>
          </ac:cxnSpMkLst>
        </pc:cxnChg>
      </pc:sldChg>
      <pc:sldChg chg="addSp modSp mod ord">
        <pc:chgData name="Kayleigh McLaughlin" userId="1fe189d7-bd3c-45e8-8ce6-6dc0d7d7668b" providerId="ADAL" clId="{F8D56441-83A7-49B7-B175-3AF56B9AD866}" dt="2024-09-16T14:35:20.395" v="3037"/>
        <pc:sldMkLst>
          <pc:docMk/>
          <pc:sldMk cId="2928635740" sldId="264"/>
        </pc:sldMkLst>
        <pc:spChg chg="mod">
          <ac:chgData name="Kayleigh McLaughlin" userId="1fe189d7-bd3c-45e8-8ce6-6dc0d7d7668b" providerId="ADAL" clId="{F8D56441-83A7-49B7-B175-3AF56B9AD866}" dt="2024-09-16T14:32:14.993" v="2974" actId="1076"/>
          <ac:spMkLst>
            <pc:docMk/>
            <pc:sldMk cId="2928635740" sldId="264"/>
            <ac:spMk id="3" creationId="{4421C723-7187-4A15-B1A6-756AF26E8020}"/>
          </ac:spMkLst>
        </pc:spChg>
        <pc:spChg chg="mod">
          <ac:chgData name="Kayleigh McLaughlin" userId="1fe189d7-bd3c-45e8-8ce6-6dc0d7d7668b" providerId="ADAL" clId="{F8D56441-83A7-49B7-B175-3AF56B9AD866}" dt="2024-09-16T14:31:10.657" v="2963" actId="20577"/>
          <ac:spMkLst>
            <pc:docMk/>
            <pc:sldMk cId="2928635740" sldId="264"/>
            <ac:spMk id="13319" creationId="{C1D72049-E18B-4E1A-9011-DFE932889AD0}"/>
          </ac:spMkLst>
        </pc:spChg>
        <pc:picChg chg="add mod">
          <ac:chgData name="Kayleigh McLaughlin" userId="1fe189d7-bd3c-45e8-8ce6-6dc0d7d7668b" providerId="ADAL" clId="{F8D56441-83A7-49B7-B175-3AF56B9AD866}" dt="2024-08-22T15:41:10.397" v="996" actId="1076"/>
          <ac:picMkLst>
            <pc:docMk/>
            <pc:sldMk cId="2928635740" sldId="264"/>
            <ac:picMk id="4" creationId="{FF93172D-773C-3B01-47B8-7C5017350C82}"/>
          </ac:picMkLst>
        </pc:picChg>
        <pc:picChg chg="add mod modCrop">
          <ac:chgData name="Kayleigh McLaughlin" userId="1fe189d7-bd3c-45e8-8ce6-6dc0d7d7668b" providerId="ADAL" clId="{F8D56441-83A7-49B7-B175-3AF56B9AD866}" dt="2024-09-16T14:32:21.144" v="2977" actId="1076"/>
          <ac:picMkLst>
            <pc:docMk/>
            <pc:sldMk cId="2928635740" sldId="264"/>
            <ac:picMk id="5" creationId="{658E67E6-4AAE-2F93-90A1-2ED81231F435}"/>
          </ac:picMkLst>
        </pc:picChg>
        <pc:picChg chg="mod">
          <ac:chgData name="Kayleigh McLaughlin" userId="1fe189d7-bd3c-45e8-8ce6-6dc0d7d7668b" providerId="ADAL" clId="{F8D56441-83A7-49B7-B175-3AF56B9AD866}" dt="2024-09-16T14:32:17.747" v="2975" actId="1076"/>
          <ac:picMkLst>
            <pc:docMk/>
            <pc:sldMk cId="2928635740" sldId="264"/>
            <ac:picMk id="9" creationId="{4D41387E-5DC8-41A6-A1F8-B9FE6AA25731}"/>
          </ac:picMkLst>
        </pc:picChg>
        <pc:picChg chg="mod">
          <ac:chgData name="Kayleigh McLaughlin" userId="1fe189d7-bd3c-45e8-8ce6-6dc0d7d7668b" providerId="ADAL" clId="{F8D56441-83A7-49B7-B175-3AF56B9AD866}" dt="2024-09-16T14:32:19.497" v="2976" actId="1076"/>
          <ac:picMkLst>
            <pc:docMk/>
            <pc:sldMk cId="2928635740" sldId="264"/>
            <ac:picMk id="13315" creationId="{00000000-0000-0000-0000-000000000000}"/>
          </ac:picMkLst>
        </pc:picChg>
      </pc:sldChg>
      <pc:sldChg chg="addSp delSp modSp mod">
        <pc:chgData name="Kayleigh McLaughlin" userId="1fe189d7-bd3c-45e8-8ce6-6dc0d7d7668b" providerId="ADAL" clId="{F8D56441-83A7-49B7-B175-3AF56B9AD866}" dt="2024-09-16T14:39:17.580" v="3142" actId="1076"/>
        <pc:sldMkLst>
          <pc:docMk/>
          <pc:sldMk cId="1450508579" sldId="270"/>
        </pc:sldMkLst>
        <pc:spChg chg="mod">
          <ac:chgData name="Kayleigh McLaughlin" userId="1fe189d7-bd3c-45e8-8ce6-6dc0d7d7668b" providerId="ADAL" clId="{F8D56441-83A7-49B7-B175-3AF56B9AD866}" dt="2024-09-16T14:38:44.225" v="3135"/>
          <ac:spMkLst>
            <pc:docMk/>
            <pc:sldMk cId="1450508579" sldId="270"/>
            <ac:spMk id="3" creationId="{00000000-0000-0000-0000-000000000000}"/>
          </ac:spMkLst>
        </pc:spChg>
        <pc:spChg chg="del mod">
          <ac:chgData name="Kayleigh McLaughlin" userId="1fe189d7-bd3c-45e8-8ce6-6dc0d7d7668b" providerId="ADAL" clId="{F8D56441-83A7-49B7-B175-3AF56B9AD866}" dt="2024-09-16T14:38:37.768" v="3132" actId="478"/>
          <ac:spMkLst>
            <pc:docMk/>
            <pc:sldMk cId="1450508579" sldId="270"/>
            <ac:spMk id="4" creationId="{00000000-0000-0000-0000-000000000000}"/>
          </ac:spMkLst>
        </pc:spChg>
        <pc:spChg chg="add del mod">
          <ac:chgData name="Kayleigh McLaughlin" userId="1fe189d7-bd3c-45e8-8ce6-6dc0d7d7668b" providerId="ADAL" clId="{F8D56441-83A7-49B7-B175-3AF56B9AD866}" dt="2024-09-16T14:38:55.181" v="3139" actId="478"/>
          <ac:spMkLst>
            <pc:docMk/>
            <pc:sldMk cId="1450508579" sldId="270"/>
            <ac:spMk id="6" creationId="{E60DBF6D-57F0-E197-BAFD-9B914DE236A5}"/>
          </ac:spMkLst>
        </pc:spChg>
        <pc:spChg chg="add mod">
          <ac:chgData name="Kayleigh McLaughlin" userId="1fe189d7-bd3c-45e8-8ce6-6dc0d7d7668b" providerId="ADAL" clId="{F8D56441-83A7-49B7-B175-3AF56B9AD866}" dt="2024-09-16T14:39:17.580" v="3142" actId="1076"/>
          <ac:spMkLst>
            <pc:docMk/>
            <pc:sldMk cId="1450508579" sldId="270"/>
            <ac:spMk id="8" creationId="{C1F76F0F-151B-71A1-5731-FA3879729751}"/>
          </ac:spMkLst>
        </pc:spChg>
      </pc:sldChg>
      <pc:sldChg chg="modSp mod">
        <pc:chgData name="Kayleigh McLaughlin" userId="1fe189d7-bd3c-45e8-8ce6-6dc0d7d7668b" providerId="ADAL" clId="{F8D56441-83A7-49B7-B175-3AF56B9AD866}" dt="2024-08-22T15:45:27.465" v="1382" actId="1076"/>
        <pc:sldMkLst>
          <pc:docMk/>
          <pc:sldMk cId="1764207153" sldId="271"/>
        </pc:sldMkLst>
        <pc:spChg chg="mod">
          <ac:chgData name="Kayleigh McLaughlin" userId="1fe189d7-bd3c-45e8-8ce6-6dc0d7d7668b" providerId="ADAL" clId="{F8D56441-83A7-49B7-B175-3AF56B9AD866}" dt="2024-08-22T15:45:25.887" v="1381" actId="1076"/>
          <ac:spMkLst>
            <pc:docMk/>
            <pc:sldMk cId="1764207153" sldId="271"/>
            <ac:spMk id="2" creationId="{00000000-0000-0000-0000-000000000000}"/>
          </ac:spMkLst>
        </pc:spChg>
        <pc:spChg chg="mod">
          <ac:chgData name="Kayleigh McLaughlin" userId="1fe189d7-bd3c-45e8-8ce6-6dc0d7d7668b" providerId="ADAL" clId="{F8D56441-83A7-49B7-B175-3AF56B9AD866}" dt="2024-08-22T15:45:19.225" v="1380" actId="255"/>
          <ac:spMkLst>
            <pc:docMk/>
            <pc:sldMk cId="1764207153" sldId="271"/>
            <ac:spMk id="3" creationId="{00000000-0000-0000-0000-000000000000}"/>
          </ac:spMkLst>
        </pc:spChg>
        <pc:picChg chg="mod">
          <ac:chgData name="Kayleigh McLaughlin" userId="1fe189d7-bd3c-45e8-8ce6-6dc0d7d7668b" providerId="ADAL" clId="{F8D56441-83A7-49B7-B175-3AF56B9AD866}" dt="2024-08-22T15:45:27.465" v="1382" actId="1076"/>
          <ac:picMkLst>
            <pc:docMk/>
            <pc:sldMk cId="1764207153" sldId="271"/>
            <ac:picMk id="6146" creationId="{00000000-0000-0000-0000-000000000000}"/>
          </ac:picMkLst>
        </pc:picChg>
      </pc:sldChg>
      <pc:sldChg chg="ord">
        <pc:chgData name="Kayleigh McLaughlin" userId="1fe189d7-bd3c-45e8-8ce6-6dc0d7d7668b" providerId="ADAL" clId="{F8D56441-83A7-49B7-B175-3AF56B9AD866}" dt="2024-08-22T15:31:12.125" v="497"/>
        <pc:sldMkLst>
          <pc:docMk/>
          <pc:sldMk cId="3472257002" sldId="278"/>
        </pc:sldMkLst>
      </pc:sldChg>
      <pc:sldChg chg="modSp mod">
        <pc:chgData name="Kayleigh McLaughlin" userId="1fe189d7-bd3c-45e8-8ce6-6dc0d7d7668b" providerId="ADAL" clId="{F8D56441-83A7-49B7-B175-3AF56B9AD866}" dt="2024-08-22T15:33:03.710" v="647" actId="20577"/>
        <pc:sldMkLst>
          <pc:docMk/>
          <pc:sldMk cId="2132329714" sldId="287"/>
        </pc:sldMkLst>
        <pc:spChg chg="mod">
          <ac:chgData name="Kayleigh McLaughlin" userId="1fe189d7-bd3c-45e8-8ce6-6dc0d7d7668b" providerId="ADAL" clId="{F8D56441-83A7-49B7-B175-3AF56B9AD866}" dt="2024-08-22T15:33:03.710" v="647" actId="20577"/>
          <ac:spMkLst>
            <pc:docMk/>
            <pc:sldMk cId="2132329714" sldId="287"/>
            <ac:spMk id="3" creationId="{4D1B1684-B6DB-414B-B65F-B104F76AE27B}"/>
          </ac:spMkLst>
        </pc:spChg>
      </pc:sldChg>
      <pc:sldChg chg="modSp mod">
        <pc:chgData name="Kayleigh McLaughlin" userId="1fe189d7-bd3c-45e8-8ce6-6dc0d7d7668b" providerId="ADAL" clId="{F8D56441-83A7-49B7-B175-3AF56B9AD866}" dt="2024-09-16T14:28:38.202" v="2811" actId="313"/>
        <pc:sldMkLst>
          <pc:docMk/>
          <pc:sldMk cId="3771212231" sldId="288"/>
        </pc:sldMkLst>
        <pc:spChg chg="mod">
          <ac:chgData name="Kayleigh McLaughlin" userId="1fe189d7-bd3c-45e8-8ce6-6dc0d7d7668b" providerId="ADAL" clId="{F8D56441-83A7-49B7-B175-3AF56B9AD866}" dt="2024-08-22T15:42:38.410" v="1045" actId="1076"/>
          <ac:spMkLst>
            <pc:docMk/>
            <pc:sldMk cId="3771212231" sldId="288"/>
            <ac:spMk id="2" creationId="{86E49256-6F5E-4EB1-B7DE-054AA8131360}"/>
          </ac:spMkLst>
        </pc:spChg>
        <pc:spChg chg="mod">
          <ac:chgData name="Kayleigh McLaughlin" userId="1fe189d7-bd3c-45e8-8ce6-6dc0d7d7668b" providerId="ADAL" clId="{F8D56441-83A7-49B7-B175-3AF56B9AD866}" dt="2024-09-16T14:28:38.202" v="2811" actId="313"/>
          <ac:spMkLst>
            <pc:docMk/>
            <pc:sldMk cId="3771212231" sldId="288"/>
            <ac:spMk id="3" creationId="{398F301B-4879-4294-9DC3-D6C10067F66D}"/>
          </ac:spMkLst>
        </pc:spChg>
      </pc:sldChg>
      <pc:sldChg chg="modSp mod">
        <pc:chgData name="Kayleigh McLaughlin" userId="1fe189d7-bd3c-45e8-8ce6-6dc0d7d7668b" providerId="ADAL" clId="{F8D56441-83A7-49B7-B175-3AF56B9AD866}" dt="2024-08-27T11:39:57.462" v="1920" actId="20577"/>
        <pc:sldMkLst>
          <pc:docMk/>
          <pc:sldMk cId="778239815" sldId="290"/>
        </pc:sldMkLst>
        <pc:spChg chg="mod">
          <ac:chgData name="Kayleigh McLaughlin" userId="1fe189d7-bd3c-45e8-8ce6-6dc0d7d7668b" providerId="ADAL" clId="{F8D56441-83A7-49B7-B175-3AF56B9AD866}" dt="2024-08-22T14:48:57.875" v="344" actId="115"/>
          <ac:spMkLst>
            <pc:docMk/>
            <pc:sldMk cId="778239815" sldId="290"/>
            <ac:spMk id="2" creationId="{456E0B3F-529A-4FE2-81CF-29340D6D427A}"/>
          </ac:spMkLst>
        </pc:spChg>
        <pc:spChg chg="mod">
          <ac:chgData name="Kayleigh McLaughlin" userId="1fe189d7-bd3c-45e8-8ce6-6dc0d7d7668b" providerId="ADAL" clId="{F8D56441-83A7-49B7-B175-3AF56B9AD866}" dt="2024-08-27T11:39:57.462" v="1920" actId="20577"/>
          <ac:spMkLst>
            <pc:docMk/>
            <pc:sldMk cId="778239815" sldId="290"/>
            <ac:spMk id="3" creationId="{0A801961-D47D-4795-A477-796C92C23BCB}"/>
          </ac:spMkLst>
        </pc:spChg>
      </pc:sldChg>
      <pc:sldChg chg="addSp modSp mod">
        <pc:chgData name="Kayleigh McLaughlin" userId="1fe189d7-bd3c-45e8-8ce6-6dc0d7d7668b" providerId="ADAL" clId="{F8D56441-83A7-49B7-B175-3AF56B9AD866}" dt="2024-08-22T15:39:48.679" v="968" actId="1076"/>
        <pc:sldMkLst>
          <pc:docMk/>
          <pc:sldMk cId="2306146953" sldId="292"/>
        </pc:sldMkLst>
        <pc:spChg chg="mod">
          <ac:chgData name="Kayleigh McLaughlin" userId="1fe189d7-bd3c-45e8-8ce6-6dc0d7d7668b" providerId="ADAL" clId="{F8D56441-83A7-49B7-B175-3AF56B9AD866}" dt="2024-08-22T15:34:55.320" v="793" actId="20577"/>
          <ac:spMkLst>
            <pc:docMk/>
            <pc:sldMk cId="2306146953" sldId="292"/>
            <ac:spMk id="3" creationId="{865E67AE-7AFD-4B98-9518-77DB240EFAB8}"/>
          </ac:spMkLst>
        </pc:spChg>
        <pc:spChg chg="mod">
          <ac:chgData name="Kayleigh McLaughlin" userId="1fe189d7-bd3c-45e8-8ce6-6dc0d7d7668b" providerId="ADAL" clId="{F8D56441-83A7-49B7-B175-3AF56B9AD866}" dt="2024-08-22T15:39:19.417" v="932" actId="1076"/>
          <ac:spMkLst>
            <pc:docMk/>
            <pc:sldMk cId="2306146953" sldId="292"/>
            <ac:spMk id="4" creationId="{A806151E-5166-44B2-9EF1-3E6FB6CF57BA}"/>
          </ac:spMkLst>
        </pc:spChg>
        <pc:spChg chg="add mod">
          <ac:chgData name="Kayleigh McLaughlin" userId="1fe189d7-bd3c-45e8-8ce6-6dc0d7d7668b" providerId="ADAL" clId="{F8D56441-83A7-49B7-B175-3AF56B9AD866}" dt="2024-08-22T15:39:48.679" v="968" actId="1076"/>
          <ac:spMkLst>
            <pc:docMk/>
            <pc:sldMk cId="2306146953" sldId="292"/>
            <ac:spMk id="5" creationId="{C66CA48A-F386-C1AC-1AD3-9D3C85D10F8B}"/>
          </ac:spMkLst>
        </pc:spChg>
      </pc:sldChg>
      <pc:sldChg chg="modSp mod modAnim">
        <pc:chgData name="Kayleigh McLaughlin" userId="1fe189d7-bd3c-45e8-8ce6-6dc0d7d7668b" providerId="ADAL" clId="{F8D56441-83A7-49B7-B175-3AF56B9AD866}" dt="2024-09-16T14:34:19.668" v="3009" actId="20577"/>
        <pc:sldMkLst>
          <pc:docMk/>
          <pc:sldMk cId="1428254366" sldId="295"/>
        </pc:sldMkLst>
        <pc:spChg chg="mod">
          <ac:chgData name="Kayleigh McLaughlin" userId="1fe189d7-bd3c-45e8-8ce6-6dc0d7d7668b" providerId="ADAL" clId="{F8D56441-83A7-49B7-B175-3AF56B9AD866}" dt="2024-08-27T09:55:26.400" v="1705" actId="14100"/>
          <ac:spMkLst>
            <pc:docMk/>
            <pc:sldMk cId="1428254366" sldId="295"/>
            <ac:spMk id="2" creationId="{7FEDEACB-028E-4D67-8A9C-BF648E7978AE}"/>
          </ac:spMkLst>
        </pc:spChg>
        <pc:spChg chg="mod">
          <ac:chgData name="Kayleigh McLaughlin" userId="1fe189d7-bd3c-45e8-8ce6-6dc0d7d7668b" providerId="ADAL" clId="{F8D56441-83A7-49B7-B175-3AF56B9AD866}" dt="2024-09-16T14:34:19.668" v="3009" actId="20577"/>
          <ac:spMkLst>
            <pc:docMk/>
            <pc:sldMk cId="1428254366" sldId="295"/>
            <ac:spMk id="3" creationId="{3470DBC6-6107-4505-BC06-478A1F7F833C}"/>
          </ac:spMkLst>
        </pc:spChg>
      </pc:sldChg>
      <pc:sldChg chg="modSp mod">
        <pc:chgData name="Kayleigh McLaughlin" userId="1fe189d7-bd3c-45e8-8ce6-6dc0d7d7668b" providerId="ADAL" clId="{F8D56441-83A7-49B7-B175-3AF56B9AD866}" dt="2024-08-27T11:10:24.959" v="1741" actId="20577"/>
        <pc:sldMkLst>
          <pc:docMk/>
          <pc:sldMk cId="1834650834" sldId="299"/>
        </pc:sldMkLst>
        <pc:spChg chg="mod">
          <ac:chgData name="Kayleigh McLaughlin" userId="1fe189d7-bd3c-45e8-8ce6-6dc0d7d7668b" providerId="ADAL" clId="{F8D56441-83A7-49B7-B175-3AF56B9AD866}" dt="2024-08-27T11:10:24.959" v="1741" actId="20577"/>
          <ac:spMkLst>
            <pc:docMk/>
            <pc:sldMk cId="1834650834" sldId="299"/>
            <ac:spMk id="3" creationId="{00000000-0000-0000-0000-000000000000}"/>
          </ac:spMkLst>
        </pc:spChg>
        <pc:picChg chg="mod">
          <ac:chgData name="Kayleigh McLaughlin" userId="1fe189d7-bd3c-45e8-8ce6-6dc0d7d7668b" providerId="ADAL" clId="{F8D56441-83A7-49B7-B175-3AF56B9AD866}" dt="2024-08-22T15:48:32.567" v="1489" actId="1076"/>
          <ac:picMkLst>
            <pc:docMk/>
            <pc:sldMk cId="1834650834" sldId="299"/>
            <ac:picMk id="9" creationId="{B6958420-7512-4784-8FD2-AB410FC4C974}"/>
          </ac:picMkLst>
        </pc:picChg>
      </pc:sldChg>
      <pc:sldChg chg="ord">
        <pc:chgData name="Kayleigh McLaughlin" userId="1fe189d7-bd3c-45e8-8ce6-6dc0d7d7668b" providerId="ADAL" clId="{F8D56441-83A7-49B7-B175-3AF56B9AD866}" dt="2024-08-27T10:23:45.601" v="1722" actId="20578"/>
        <pc:sldMkLst>
          <pc:docMk/>
          <pc:sldMk cId="247535112" sldId="302"/>
        </pc:sldMkLst>
      </pc:sldChg>
      <pc:sldChg chg="modSp mod">
        <pc:chgData name="Kayleigh McLaughlin" userId="1fe189d7-bd3c-45e8-8ce6-6dc0d7d7668b" providerId="ADAL" clId="{F8D56441-83A7-49B7-B175-3AF56B9AD866}" dt="2024-09-16T14:23:02.134" v="2598" actId="20577"/>
        <pc:sldMkLst>
          <pc:docMk/>
          <pc:sldMk cId="3132446784" sldId="303"/>
        </pc:sldMkLst>
        <pc:spChg chg="mod">
          <ac:chgData name="Kayleigh McLaughlin" userId="1fe189d7-bd3c-45e8-8ce6-6dc0d7d7668b" providerId="ADAL" clId="{F8D56441-83A7-49B7-B175-3AF56B9AD866}" dt="2024-09-16T14:19:38.460" v="2305" actId="20577"/>
          <ac:spMkLst>
            <pc:docMk/>
            <pc:sldMk cId="3132446784" sldId="303"/>
            <ac:spMk id="2" creationId="{00000000-0000-0000-0000-000000000000}"/>
          </ac:spMkLst>
        </pc:spChg>
        <pc:spChg chg="mod">
          <ac:chgData name="Kayleigh McLaughlin" userId="1fe189d7-bd3c-45e8-8ce6-6dc0d7d7668b" providerId="ADAL" clId="{F8D56441-83A7-49B7-B175-3AF56B9AD866}" dt="2024-09-16T14:23:02.134" v="2598" actId="20577"/>
          <ac:spMkLst>
            <pc:docMk/>
            <pc:sldMk cId="3132446784" sldId="303"/>
            <ac:spMk id="3" creationId="{00000000-0000-0000-0000-000000000000}"/>
          </ac:spMkLst>
        </pc:spChg>
      </pc:sldChg>
      <pc:sldChg chg="modSp mod">
        <pc:chgData name="Kayleigh McLaughlin" userId="1fe189d7-bd3c-45e8-8ce6-6dc0d7d7668b" providerId="ADAL" clId="{F8D56441-83A7-49B7-B175-3AF56B9AD866}" dt="2024-09-16T14:30:05.917" v="2853" actId="14100"/>
        <pc:sldMkLst>
          <pc:docMk/>
          <pc:sldMk cId="590648152" sldId="304"/>
        </pc:sldMkLst>
        <pc:spChg chg="mod">
          <ac:chgData name="Kayleigh McLaughlin" userId="1fe189d7-bd3c-45e8-8ce6-6dc0d7d7668b" providerId="ADAL" clId="{F8D56441-83A7-49B7-B175-3AF56B9AD866}" dt="2024-09-16T14:30:05.917" v="2853" actId="14100"/>
          <ac:spMkLst>
            <pc:docMk/>
            <pc:sldMk cId="590648152" sldId="304"/>
            <ac:spMk id="2" creationId="{D9C61F10-B19C-4E9E-B66B-7DD19206E27D}"/>
          </ac:spMkLst>
        </pc:spChg>
      </pc:sldChg>
      <pc:sldChg chg="ord">
        <pc:chgData name="Kayleigh McLaughlin" userId="1fe189d7-bd3c-45e8-8ce6-6dc0d7d7668b" providerId="ADAL" clId="{F8D56441-83A7-49B7-B175-3AF56B9AD866}" dt="2024-09-16T14:35:33.504" v="3039"/>
        <pc:sldMkLst>
          <pc:docMk/>
          <pc:sldMk cId="521135987" sldId="305"/>
        </pc:sldMkLst>
      </pc:sldChg>
      <pc:sldChg chg="addSp modSp new mod ord">
        <pc:chgData name="Kayleigh McLaughlin" userId="1fe189d7-bd3c-45e8-8ce6-6dc0d7d7668b" providerId="ADAL" clId="{F8D56441-83A7-49B7-B175-3AF56B9AD866}" dt="2024-09-16T14:35:36.072" v="3041"/>
        <pc:sldMkLst>
          <pc:docMk/>
          <pc:sldMk cId="2424978215" sldId="308"/>
        </pc:sldMkLst>
        <pc:spChg chg="mod">
          <ac:chgData name="Kayleigh McLaughlin" userId="1fe189d7-bd3c-45e8-8ce6-6dc0d7d7668b" providerId="ADAL" clId="{F8D56441-83A7-49B7-B175-3AF56B9AD866}" dt="2024-08-22T15:42:58.902" v="1066" actId="115"/>
          <ac:spMkLst>
            <pc:docMk/>
            <pc:sldMk cId="2424978215" sldId="308"/>
            <ac:spMk id="2" creationId="{83E9BD3E-181F-0C78-D626-8FD805DFC000}"/>
          </ac:spMkLst>
        </pc:spChg>
        <pc:spChg chg="mod">
          <ac:chgData name="Kayleigh McLaughlin" userId="1fe189d7-bd3c-45e8-8ce6-6dc0d7d7668b" providerId="ADAL" clId="{F8D56441-83A7-49B7-B175-3AF56B9AD866}" dt="2024-09-16T14:33:31.418" v="3005" actId="20577"/>
          <ac:spMkLst>
            <pc:docMk/>
            <pc:sldMk cId="2424978215" sldId="308"/>
            <ac:spMk id="3" creationId="{88A2E8F3-1E13-CBDA-FF9C-73CE64652810}"/>
          </ac:spMkLst>
        </pc:spChg>
        <pc:picChg chg="add mod">
          <ac:chgData name="Kayleigh McLaughlin" userId="1fe189d7-bd3c-45e8-8ce6-6dc0d7d7668b" providerId="ADAL" clId="{F8D56441-83A7-49B7-B175-3AF56B9AD866}" dt="2024-09-16T14:33:36.884" v="3008" actId="1076"/>
          <ac:picMkLst>
            <pc:docMk/>
            <pc:sldMk cId="2424978215" sldId="308"/>
            <ac:picMk id="4" creationId="{07328477-3FEE-08BA-C7B7-308F8CFCB3FE}"/>
          </ac:picMkLst>
        </pc:picChg>
      </pc:sldChg>
      <pc:sldChg chg="modSp new mod">
        <pc:chgData name="Kayleigh McLaughlin" userId="1fe189d7-bd3c-45e8-8ce6-6dc0d7d7668b" providerId="ADAL" clId="{F8D56441-83A7-49B7-B175-3AF56B9AD866}" dt="2024-09-06T11:15:15.982" v="2154" actId="20577"/>
        <pc:sldMkLst>
          <pc:docMk/>
          <pc:sldMk cId="2111379708" sldId="309"/>
        </pc:sldMkLst>
        <pc:spChg chg="mod">
          <ac:chgData name="Kayleigh McLaughlin" userId="1fe189d7-bd3c-45e8-8ce6-6dc0d7d7668b" providerId="ADAL" clId="{F8D56441-83A7-49B7-B175-3AF56B9AD866}" dt="2024-08-27T12:20:02.177" v="2129" actId="1076"/>
          <ac:spMkLst>
            <pc:docMk/>
            <pc:sldMk cId="2111379708" sldId="309"/>
            <ac:spMk id="2" creationId="{A3502D19-810C-2D2A-8E39-C92C7E8FF362}"/>
          </ac:spMkLst>
        </pc:spChg>
        <pc:spChg chg="mod">
          <ac:chgData name="Kayleigh McLaughlin" userId="1fe189d7-bd3c-45e8-8ce6-6dc0d7d7668b" providerId="ADAL" clId="{F8D56441-83A7-49B7-B175-3AF56B9AD866}" dt="2024-09-06T11:15:15.982" v="2154" actId="20577"/>
          <ac:spMkLst>
            <pc:docMk/>
            <pc:sldMk cId="2111379708" sldId="309"/>
            <ac:spMk id="3" creationId="{3FE621BF-8183-0B11-9C1E-C7CF6AA4B1C2}"/>
          </ac:spMkLst>
        </pc:spChg>
      </pc:sldChg>
      <pc:sldChg chg="addSp modSp new mod setBg">
        <pc:chgData name="Kayleigh McLaughlin" userId="1fe189d7-bd3c-45e8-8ce6-6dc0d7d7668b" providerId="ADAL" clId="{F8D56441-83A7-49B7-B175-3AF56B9AD866}" dt="2024-09-16T14:25:12.573" v="2625" actId="26606"/>
        <pc:sldMkLst>
          <pc:docMk/>
          <pc:sldMk cId="608764556" sldId="310"/>
        </pc:sldMkLst>
        <pc:spChg chg="add mod">
          <ac:chgData name="Kayleigh McLaughlin" userId="1fe189d7-bd3c-45e8-8ce6-6dc0d7d7668b" providerId="ADAL" clId="{F8D56441-83A7-49B7-B175-3AF56B9AD866}" dt="2024-09-16T14:25:12.573" v="2625" actId="26606"/>
          <ac:spMkLst>
            <pc:docMk/>
            <pc:sldMk cId="608764556" sldId="310"/>
            <ac:spMk id="2" creationId="{D877ABE7-6955-33E0-E51C-5DC67C96E471}"/>
          </ac:spMkLst>
        </pc:spChg>
        <pc:spChg chg="add">
          <ac:chgData name="Kayleigh McLaughlin" userId="1fe189d7-bd3c-45e8-8ce6-6dc0d7d7668b" providerId="ADAL" clId="{F8D56441-83A7-49B7-B175-3AF56B9AD866}" dt="2024-09-16T14:25:12.573" v="2625" actId="26606"/>
          <ac:spMkLst>
            <pc:docMk/>
            <pc:sldMk cId="608764556" sldId="310"/>
            <ac:spMk id="8" creationId="{D4771268-CB57-404A-9271-370EB28F6090}"/>
          </ac:spMkLst>
        </pc:spChg>
        <pc:picChg chg="add mod">
          <ac:chgData name="Kayleigh McLaughlin" userId="1fe189d7-bd3c-45e8-8ce6-6dc0d7d7668b" providerId="ADAL" clId="{F8D56441-83A7-49B7-B175-3AF56B9AD866}" dt="2024-09-16T14:25:12.573" v="2625" actId="26606"/>
          <ac:picMkLst>
            <pc:docMk/>
            <pc:sldMk cId="608764556" sldId="310"/>
            <ac:picMk id="3" creationId="{285E3F09-CBB7-33D9-A41E-A3642FF5821E}"/>
          </ac:picMkLst>
        </pc:picChg>
      </pc:sldChg>
      <pc:sldChg chg="addSp modSp new mod">
        <pc:chgData name="Kayleigh McLaughlin" userId="1fe189d7-bd3c-45e8-8ce6-6dc0d7d7668b" providerId="ADAL" clId="{F8D56441-83A7-49B7-B175-3AF56B9AD866}" dt="2024-09-16T14:35:01.993" v="3035" actId="20577"/>
        <pc:sldMkLst>
          <pc:docMk/>
          <pc:sldMk cId="1429607252" sldId="311"/>
        </pc:sldMkLst>
        <pc:spChg chg="add mod">
          <ac:chgData name="Kayleigh McLaughlin" userId="1fe189d7-bd3c-45e8-8ce6-6dc0d7d7668b" providerId="ADAL" clId="{F8D56441-83A7-49B7-B175-3AF56B9AD866}" dt="2024-09-16T14:35:01.993" v="3035" actId="20577"/>
          <ac:spMkLst>
            <pc:docMk/>
            <pc:sldMk cId="1429607252" sldId="311"/>
            <ac:spMk id="2" creationId="{733838FB-6D04-36A9-7B80-6A406649FAC3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hyperlink" Target="https://moodle.ccacolchester.com/course/index.php?categoryid=607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hyperlink" Target="https://moodle.ccacolchester.com/course/index.php?categoryid=60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60355-F541-473F-B001-E54A9CF6E25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D62FA4-A087-4330-81AA-127EB9E82B4A}">
      <dgm:prSet/>
      <dgm:spPr/>
      <dgm:t>
        <a:bodyPr/>
        <a:lstStyle/>
        <a:p>
          <a:r>
            <a:rPr lang="en-GB" dirty="0"/>
            <a:t>All deadlines are at midday on</a:t>
          </a:r>
          <a:endParaRPr lang="en-US" dirty="0"/>
        </a:p>
      </dgm:t>
    </dgm:pt>
    <dgm:pt modelId="{FD55447B-1471-47D1-9464-658B3D63A561}" type="parTrans" cxnId="{7541F133-B266-48D9-9B83-D20ACBF0EB1C}">
      <dgm:prSet/>
      <dgm:spPr/>
      <dgm:t>
        <a:bodyPr/>
        <a:lstStyle/>
        <a:p>
          <a:endParaRPr lang="en-US"/>
        </a:p>
      </dgm:t>
    </dgm:pt>
    <dgm:pt modelId="{28E2DD8E-B91B-49C1-8152-7D6C08186ACE}" type="sibTrans" cxnId="{7541F133-B266-48D9-9B83-D20ACBF0EB1C}">
      <dgm:prSet/>
      <dgm:spPr/>
      <dgm:t>
        <a:bodyPr/>
        <a:lstStyle/>
        <a:p>
          <a:endParaRPr lang="en-US"/>
        </a:p>
      </dgm:t>
    </dgm:pt>
    <dgm:pt modelId="{71890D0F-B87C-48DA-937A-6173CD46EA7D}">
      <dgm:prSet/>
      <dgm:spPr/>
      <dgm:t>
        <a:bodyPr/>
        <a:lstStyle/>
        <a:p>
          <a:r>
            <a:rPr lang="en-GB"/>
            <a:t>All modules are compulsory </a:t>
          </a:r>
          <a:endParaRPr lang="en-US"/>
        </a:p>
      </dgm:t>
    </dgm:pt>
    <dgm:pt modelId="{DA9F75C3-E3EE-4198-9384-7771D0AA6179}" type="parTrans" cxnId="{3A2DB38D-F139-473C-90A5-79E1248A0A9B}">
      <dgm:prSet/>
      <dgm:spPr/>
      <dgm:t>
        <a:bodyPr/>
        <a:lstStyle/>
        <a:p>
          <a:endParaRPr lang="en-US"/>
        </a:p>
      </dgm:t>
    </dgm:pt>
    <dgm:pt modelId="{DE7E47DF-BC5F-4444-B942-FB436467D55B}" type="sibTrans" cxnId="{3A2DB38D-F139-473C-90A5-79E1248A0A9B}">
      <dgm:prSet/>
      <dgm:spPr/>
      <dgm:t>
        <a:bodyPr/>
        <a:lstStyle/>
        <a:p>
          <a:endParaRPr lang="en-US"/>
        </a:p>
      </dgm:t>
    </dgm:pt>
    <dgm:pt modelId="{C8E50CAA-C204-4C8B-A3A0-75EC03E2C91E}">
      <dgm:prSet/>
      <dgm:spPr/>
      <dgm:t>
        <a:bodyPr/>
        <a:lstStyle/>
        <a:p>
          <a:r>
            <a:rPr lang="en-GB"/>
            <a:t>Less than 40% = Refer (Fail)</a:t>
          </a:r>
          <a:endParaRPr lang="en-US"/>
        </a:p>
      </dgm:t>
    </dgm:pt>
    <dgm:pt modelId="{A0ED0778-B3A5-4BAF-A4F6-ACA3AA331A62}" type="parTrans" cxnId="{101D05CE-BD3D-4B85-9DDC-5968D55B887C}">
      <dgm:prSet/>
      <dgm:spPr/>
      <dgm:t>
        <a:bodyPr/>
        <a:lstStyle/>
        <a:p>
          <a:endParaRPr lang="en-US"/>
        </a:p>
      </dgm:t>
    </dgm:pt>
    <dgm:pt modelId="{B6AA9AF3-895C-4F50-8DF7-7B33B2FF59C7}" type="sibTrans" cxnId="{101D05CE-BD3D-4B85-9DDC-5968D55B887C}">
      <dgm:prSet/>
      <dgm:spPr/>
      <dgm:t>
        <a:bodyPr/>
        <a:lstStyle/>
        <a:p>
          <a:endParaRPr lang="en-US"/>
        </a:p>
      </dgm:t>
    </dgm:pt>
    <dgm:pt modelId="{639C1BD5-265D-42DD-84A3-EE5BFBB5E5A0}">
      <dgm:prSet/>
      <dgm:spPr/>
      <dgm:t>
        <a:bodyPr/>
        <a:lstStyle/>
        <a:p>
          <a:r>
            <a:rPr lang="en-GB"/>
            <a:t>40 – 45% = Broadly Satisfactory Pass</a:t>
          </a:r>
          <a:endParaRPr lang="en-US"/>
        </a:p>
      </dgm:t>
    </dgm:pt>
    <dgm:pt modelId="{DC9F6969-8F16-44E4-A20B-8485A7FFFC0F}" type="parTrans" cxnId="{14C01143-8050-4B99-8D5E-C44F9F168FD4}">
      <dgm:prSet/>
      <dgm:spPr/>
      <dgm:t>
        <a:bodyPr/>
        <a:lstStyle/>
        <a:p>
          <a:endParaRPr lang="en-US"/>
        </a:p>
      </dgm:t>
    </dgm:pt>
    <dgm:pt modelId="{DC9431B9-5B82-4948-B537-CE137F59E55E}" type="sibTrans" cxnId="{14C01143-8050-4B99-8D5E-C44F9F168FD4}">
      <dgm:prSet/>
      <dgm:spPr/>
      <dgm:t>
        <a:bodyPr/>
        <a:lstStyle/>
        <a:p>
          <a:endParaRPr lang="en-US"/>
        </a:p>
      </dgm:t>
    </dgm:pt>
    <dgm:pt modelId="{FA31BEA8-7E7A-4E91-9211-CBFC46CFF939}">
      <dgm:prSet/>
      <dgm:spPr/>
      <dgm:t>
        <a:bodyPr/>
        <a:lstStyle/>
        <a:p>
          <a:r>
            <a:rPr lang="en-GB"/>
            <a:t>46 – 59% = Sound Pass</a:t>
          </a:r>
          <a:endParaRPr lang="en-US"/>
        </a:p>
      </dgm:t>
    </dgm:pt>
    <dgm:pt modelId="{5156FF92-5928-43FC-BA5E-4A7DB1C0FF63}" type="parTrans" cxnId="{B8E8302E-509C-4C49-B29F-820E6C578478}">
      <dgm:prSet/>
      <dgm:spPr/>
      <dgm:t>
        <a:bodyPr/>
        <a:lstStyle/>
        <a:p>
          <a:endParaRPr lang="en-US"/>
        </a:p>
      </dgm:t>
    </dgm:pt>
    <dgm:pt modelId="{4BCBD071-E9A2-4FEC-9BBC-38FA6666E8DF}" type="sibTrans" cxnId="{B8E8302E-509C-4C49-B29F-820E6C578478}">
      <dgm:prSet/>
      <dgm:spPr/>
      <dgm:t>
        <a:bodyPr/>
        <a:lstStyle/>
        <a:p>
          <a:endParaRPr lang="en-US"/>
        </a:p>
      </dgm:t>
    </dgm:pt>
    <dgm:pt modelId="{472AA789-0502-4DA5-8509-337ADE1DA4C5}">
      <dgm:prSet/>
      <dgm:spPr/>
      <dgm:t>
        <a:bodyPr/>
        <a:lstStyle/>
        <a:p>
          <a:r>
            <a:rPr lang="en-GB"/>
            <a:t>60 – 69% = Merit</a:t>
          </a:r>
          <a:endParaRPr lang="en-US"/>
        </a:p>
      </dgm:t>
    </dgm:pt>
    <dgm:pt modelId="{CBA2EA21-5296-48D5-99F5-1FD4C3542CAE}" type="parTrans" cxnId="{969BF71F-5AAD-446B-A2E1-4292025BCC8D}">
      <dgm:prSet/>
      <dgm:spPr/>
      <dgm:t>
        <a:bodyPr/>
        <a:lstStyle/>
        <a:p>
          <a:endParaRPr lang="en-US"/>
        </a:p>
      </dgm:t>
    </dgm:pt>
    <dgm:pt modelId="{E4AA29D0-8DD4-4742-BE03-AD0D6EE11484}" type="sibTrans" cxnId="{969BF71F-5AAD-446B-A2E1-4292025BCC8D}">
      <dgm:prSet/>
      <dgm:spPr/>
      <dgm:t>
        <a:bodyPr/>
        <a:lstStyle/>
        <a:p>
          <a:endParaRPr lang="en-US"/>
        </a:p>
      </dgm:t>
    </dgm:pt>
    <dgm:pt modelId="{D2DBB2DB-F4EC-4566-BCC3-91F625E13490}">
      <dgm:prSet/>
      <dgm:spPr/>
      <dgm:t>
        <a:bodyPr/>
        <a:lstStyle/>
        <a:p>
          <a:r>
            <a:rPr lang="en-GB"/>
            <a:t>70%+ = Distinction</a:t>
          </a:r>
          <a:endParaRPr lang="en-US"/>
        </a:p>
      </dgm:t>
    </dgm:pt>
    <dgm:pt modelId="{BF7174B6-E880-4F8B-9B81-AD007FA054F1}" type="parTrans" cxnId="{5CCBE5A4-E553-4EB4-A3D5-AC0194FADE40}">
      <dgm:prSet/>
      <dgm:spPr/>
      <dgm:t>
        <a:bodyPr/>
        <a:lstStyle/>
        <a:p>
          <a:endParaRPr lang="en-US"/>
        </a:p>
      </dgm:t>
    </dgm:pt>
    <dgm:pt modelId="{E2D8CB6E-1C88-4E00-82EF-14B620060E1A}" type="sibTrans" cxnId="{5CCBE5A4-E553-4EB4-A3D5-AC0194FADE40}">
      <dgm:prSet/>
      <dgm:spPr/>
      <dgm:t>
        <a:bodyPr/>
        <a:lstStyle/>
        <a:p>
          <a:endParaRPr lang="en-US"/>
        </a:p>
      </dgm:t>
    </dgm:pt>
    <dgm:pt modelId="{C524CC66-89C9-44B9-B4A8-2FD0835AA918}">
      <dgm:prSet/>
      <dgm:spPr/>
      <dgm:t>
        <a:bodyPr/>
        <a:lstStyle/>
        <a:p>
          <a:r>
            <a:rPr lang="en-GB"/>
            <a:t>We mark against the assignment guidelines and criteria</a:t>
          </a:r>
          <a:endParaRPr lang="en-US"/>
        </a:p>
      </dgm:t>
    </dgm:pt>
    <dgm:pt modelId="{A0C50625-0D39-41A6-8BC9-0321F8B37B7E}" type="parTrans" cxnId="{160C5FAF-B128-402A-8476-03C67E002846}">
      <dgm:prSet/>
      <dgm:spPr/>
      <dgm:t>
        <a:bodyPr/>
        <a:lstStyle/>
        <a:p>
          <a:endParaRPr lang="en-US"/>
        </a:p>
      </dgm:t>
    </dgm:pt>
    <dgm:pt modelId="{D78ED539-9FCC-420C-AB37-AB31E1C424D3}" type="sibTrans" cxnId="{160C5FAF-B128-402A-8476-03C67E002846}">
      <dgm:prSet/>
      <dgm:spPr/>
      <dgm:t>
        <a:bodyPr/>
        <a:lstStyle/>
        <a:p>
          <a:endParaRPr lang="en-US"/>
        </a:p>
      </dgm:t>
    </dgm:pt>
    <dgm:pt modelId="{D6D6344B-3D4F-4864-96F9-3BD62F2F20F1}">
      <dgm:prSet/>
      <dgm:spPr/>
      <dgm:t>
        <a:bodyPr/>
        <a:lstStyle/>
        <a:p>
          <a:r>
            <a:rPr lang="en-GB"/>
            <a:t>We check against the learning outcomes and assignment weighting</a:t>
          </a:r>
          <a:endParaRPr lang="en-US"/>
        </a:p>
      </dgm:t>
    </dgm:pt>
    <dgm:pt modelId="{38785AB2-888E-4F36-A8CD-19422065B8A9}" type="parTrans" cxnId="{BB3EA2C9-0743-48FD-AC1D-C10297460E80}">
      <dgm:prSet/>
      <dgm:spPr/>
      <dgm:t>
        <a:bodyPr/>
        <a:lstStyle/>
        <a:p>
          <a:endParaRPr lang="en-US"/>
        </a:p>
      </dgm:t>
    </dgm:pt>
    <dgm:pt modelId="{34AC4060-4385-443C-A42E-17CF925DE905}" type="sibTrans" cxnId="{BB3EA2C9-0743-48FD-AC1D-C10297460E80}">
      <dgm:prSet/>
      <dgm:spPr/>
      <dgm:t>
        <a:bodyPr/>
        <a:lstStyle/>
        <a:p>
          <a:endParaRPr lang="en-US"/>
        </a:p>
      </dgm:t>
    </dgm:pt>
    <dgm:pt modelId="{CEE884D8-71D9-404D-898E-52428CE897CA}">
      <dgm:prSet/>
      <dgm:spPr/>
      <dgm:t>
        <a:bodyPr/>
        <a:lstStyle/>
        <a:p>
          <a:r>
            <a:rPr lang="en-GB"/>
            <a:t>The feedback will match the weighted sections</a:t>
          </a:r>
          <a:endParaRPr lang="en-US"/>
        </a:p>
      </dgm:t>
    </dgm:pt>
    <dgm:pt modelId="{10D7C33D-BC27-43CB-8745-BB12C15F297C}" type="parTrans" cxnId="{AA9EBFEF-34C5-4E5E-B893-82912DF24057}">
      <dgm:prSet/>
      <dgm:spPr/>
      <dgm:t>
        <a:bodyPr/>
        <a:lstStyle/>
        <a:p>
          <a:endParaRPr lang="en-US"/>
        </a:p>
      </dgm:t>
    </dgm:pt>
    <dgm:pt modelId="{AB49DE13-AECB-441A-8C6E-B2D92B930C2E}" type="sibTrans" cxnId="{AA9EBFEF-34C5-4E5E-B893-82912DF24057}">
      <dgm:prSet/>
      <dgm:spPr/>
      <dgm:t>
        <a:bodyPr/>
        <a:lstStyle/>
        <a:p>
          <a:endParaRPr lang="en-US"/>
        </a:p>
      </dgm:t>
    </dgm:pt>
    <dgm:pt modelId="{6AC098C0-18EB-490E-A86B-50390BFA6E5D}" type="pres">
      <dgm:prSet presAssocID="{E7A60355-F541-473F-B001-E54A9CF6E25A}" presName="vert0" presStyleCnt="0">
        <dgm:presLayoutVars>
          <dgm:dir/>
          <dgm:animOne val="branch"/>
          <dgm:animLvl val="lvl"/>
        </dgm:presLayoutVars>
      </dgm:prSet>
      <dgm:spPr/>
    </dgm:pt>
    <dgm:pt modelId="{02BE872B-B6CF-480E-9BC6-E20B0FD2FE28}" type="pres">
      <dgm:prSet presAssocID="{6AD62FA4-A087-4330-81AA-127EB9E82B4A}" presName="thickLine" presStyleLbl="alignNode1" presStyleIdx="0" presStyleCnt="10"/>
      <dgm:spPr/>
    </dgm:pt>
    <dgm:pt modelId="{DBE33ED5-9119-426B-97D7-20C6BEAF3DB2}" type="pres">
      <dgm:prSet presAssocID="{6AD62FA4-A087-4330-81AA-127EB9E82B4A}" presName="horz1" presStyleCnt="0"/>
      <dgm:spPr/>
    </dgm:pt>
    <dgm:pt modelId="{4B1B5C35-3A34-4268-96A1-BA15888ED8EA}" type="pres">
      <dgm:prSet presAssocID="{6AD62FA4-A087-4330-81AA-127EB9E82B4A}" presName="tx1" presStyleLbl="revTx" presStyleIdx="0" presStyleCnt="10"/>
      <dgm:spPr/>
    </dgm:pt>
    <dgm:pt modelId="{DB00E8E0-4E0F-42A4-873D-07CD5BBC4BD0}" type="pres">
      <dgm:prSet presAssocID="{6AD62FA4-A087-4330-81AA-127EB9E82B4A}" presName="vert1" presStyleCnt="0"/>
      <dgm:spPr/>
    </dgm:pt>
    <dgm:pt modelId="{857913B0-6792-434A-84B5-F5B36D589C67}" type="pres">
      <dgm:prSet presAssocID="{71890D0F-B87C-48DA-937A-6173CD46EA7D}" presName="thickLine" presStyleLbl="alignNode1" presStyleIdx="1" presStyleCnt="10"/>
      <dgm:spPr/>
    </dgm:pt>
    <dgm:pt modelId="{786E3910-EFC6-4174-AE6D-FE3E34BB28FD}" type="pres">
      <dgm:prSet presAssocID="{71890D0F-B87C-48DA-937A-6173CD46EA7D}" presName="horz1" presStyleCnt="0"/>
      <dgm:spPr/>
    </dgm:pt>
    <dgm:pt modelId="{BB7FEDFF-B94A-43A7-9846-EE15C3C2B277}" type="pres">
      <dgm:prSet presAssocID="{71890D0F-B87C-48DA-937A-6173CD46EA7D}" presName="tx1" presStyleLbl="revTx" presStyleIdx="1" presStyleCnt="10"/>
      <dgm:spPr/>
    </dgm:pt>
    <dgm:pt modelId="{3B7A5BB7-9E0A-4CFA-8C42-C837C4A50BBC}" type="pres">
      <dgm:prSet presAssocID="{71890D0F-B87C-48DA-937A-6173CD46EA7D}" presName="vert1" presStyleCnt="0"/>
      <dgm:spPr/>
    </dgm:pt>
    <dgm:pt modelId="{BC442E8F-8629-459D-A065-7D26BB863710}" type="pres">
      <dgm:prSet presAssocID="{C8E50CAA-C204-4C8B-A3A0-75EC03E2C91E}" presName="thickLine" presStyleLbl="alignNode1" presStyleIdx="2" presStyleCnt="10"/>
      <dgm:spPr/>
    </dgm:pt>
    <dgm:pt modelId="{0871AB04-768A-40D6-B767-A4DC7C010DDC}" type="pres">
      <dgm:prSet presAssocID="{C8E50CAA-C204-4C8B-A3A0-75EC03E2C91E}" presName="horz1" presStyleCnt="0"/>
      <dgm:spPr/>
    </dgm:pt>
    <dgm:pt modelId="{9755520D-19AE-49EA-A67F-2AAD6EFF43F2}" type="pres">
      <dgm:prSet presAssocID="{C8E50CAA-C204-4C8B-A3A0-75EC03E2C91E}" presName="tx1" presStyleLbl="revTx" presStyleIdx="2" presStyleCnt="10"/>
      <dgm:spPr/>
    </dgm:pt>
    <dgm:pt modelId="{AD286C7E-8564-4D19-94AA-89C880F4538B}" type="pres">
      <dgm:prSet presAssocID="{C8E50CAA-C204-4C8B-A3A0-75EC03E2C91E}" presName="vert1" presStyleCnt="0"/>
      <dgm:spPr/>
    </dgm:pt>
    <dgm:pt modelId="{EC216103-14C8-4CAD-8910-56F165585F63}" type="pres">
      <dgm:prSet presAssocID="{639C1BD5-265D-42DD-84A3-EE5BFBB5E5A0}" presName="thickLine" presStyleLbl="alignNode1" presStyleIdx="3" presStyleCnt="10"/>
      <dgm:spPr/>
    </dgm:pt>
    <dgm:pt modelId="{E203BCBA-3452-4555-BB07-98F1569E6BBA}" type="pres">
      <dgm:prSet presAssocID="{639C1BD5-265D-42DD-84A3-EE5BFBB5E5A0}" presName="horz1" presStyleCnt="0"/>
      <dgm:spPr/>
    </dgm:pt>
    <dgm:pt modelId="{F41B0760-567F-423D-8252-E543AB89DF3E}" type="pres">
      <dgm:prSet presAssocID="{639C1BD5-265D-42DD-84A3-EE5BFBB5E5A0}" presName="tx1" presStyleLbl="revTx" presStyleIdx="3" presStyleCnt="10"/>
      <dgm:spPr/>
    </dgm:pt>
    <dgm:pt modelId="{277916D2-B92F-4EC5-920A-D7A7561E6D4C}" type="pres">
      <dgm:prSet presAssocID="{639C1BD5-265D-42DD-84A3-EE5BFBB5E5A0}" presName="vert1" presStyleCnt="0"/>
      <dgm:spPr/>
    </dgm:pt>
    <dgm:pt modelId="{24CD6BB5-3F6C-46FF-993C-13C10550CC5B}" type="pres">
      <dgm:prSet presAssocID="{FA31BEA8-7E7A-4E91-9211-CBFC46CFF939}" presName="thickLine" presStyleLbl="alignNode1" presStyleIdx="4" presStyleCnt="10"/>
      <dgm:spPr/>
    </dgm:pt>
    <dgm:pt modelId="{BC747086-E8AB-4D36-BF5A-A25436BCA6E5}" type="pres">
      <dgm:prSet presAssocID="{FA31BEA8-7E7A-4E91-9211-CBFC46CFF939}" presName="horz1" presStyleCnt="0"/>
      <dgm:spPr/>
    </dgm:pt>
    <dgm:pt modelId="{AEE0F8AD-0B17-4365-A616-2146F41B50DA}" type="pres">
      <dgm:prSet presAssocID="{FA31BEA8-7E7A-4E91-9211-CBFC46CFF939}" presName="tx1" presStyleLbl="revTx" presStyleIdx="4" presStyleCnt="10"/>
      <dgm:spPr/>
    </dgm:pt>
    <dgm:pt modelId="{5421D2E6-A845-422D-8C7E-C77462C0212C}" type="pres">
      <dgm:prSet presAssocID="{FA31BEA8-7E7A-4E91-9211-CBFC46CFF939}" presName="vert1" presStyleCnt="0"/>
      <dgm:spPr/>
    </dgm:pt>
    <dgm:pt modelId="{C2C4DFC5-2478-4933-919A-CD61A4523145}" type="pres">
      <dgm:prSet presAssocID="{472AA789-0502-4DA5-8509-337ADE1DA4C5}" presName="thickLine" presStyleLbl="alignNode1" presStyleIdx="5" presStyleCnt="10"/>
      <dgm:spPr/>
    </dgm:pt>
    <dgm:pt modelId="{138FE899-8691-43ED-BBA5-6F3B462B762D}" type="pres">
      <dgm:prSet presAssocID="{472AA789-0502-4DA5-8509-337ADE1DA4C5}" presName="horz1" presStyleCnt="0"/>
      <dgm:spPr/>
    </dgm:pt>
    <dgm:pt modelId="{F2A70CDE-8EAA-4728-BF57-DD73F0FBCE6B}" type="pres">
      <dgm:prSet presAssocID="{472AA789-0502-4DA5-8509-337ADE1DA4C5}" presName="tx1" presStyleLbl="revTx" presStyleIdx="5" presStyleCnt="10"/>
      <dgm:spPr/>
    </dgm:pt>
    <dgm:pt modelId="{82E0805A-ED3F-40E8-B881-A0BA1C815BA2}" type="pres">
      <dgm:prSet presAssocID="{472AA789-0502-4DA5-8509-337ADE1DA4C5}" presName="vert1" presStyleCnt="0"/>
      <dgm:spPr/>
    </dgm:pt>
    <dgm:pt modelId="{883F692A-4BB0-4188-8329-4E1828C553D3}" type="pres">
      <dgm:prSet presAssocID="{D2DBB2DB-F4EC-4566-BCC3-91F625E13490}" presName="thickLine" presStyleLbl="alignNode1" presStyleIdx="6" presStyleCnt="10"/>
      <dgm:spPr/>
    </dgm:pt>
    <dgm:pt modelId="{8573621F-83B9-43F6-A179-2E49C86BF757}" type="pres">
      <dgm:prSet presAssocID="{D2DBB2DB-F4EC-4566-BCC3-91F625E13490}" presName="horz1" presStyleCnt="0"/>
      <dgm:spPr/>
    </dgm:pt>
    <dgm:pt modelId="{2E217C90-6C35-4148-A35F-9060A5BE3475}" type="pres">
      <dgm:prSet presAssocID="{D2DBB2DB-F4EC-4566-BCC3-91F625E13490}" presName="tx1" presStyleLbl="revTx" presStyleIdx="6" presStyleCnt="10"/>
      <dgm:spPr/>
    </dgm:pt>
    <dgm:pt modelId="{89CE0BC3-D176-44AB-B073-0992CA9A8BED}" type="pres">
      <dgm:prSet presAssocID="{D2DBB2DB-F4EC-4566-BCC3-91F625E13490}" presName="vert1" presStyleCnt="0"/>
      <dgm:spPr/>
    </dgm:pt>
    <dgm:pt modelId="{23609F8B-39A5-4798-831E-82EB1A513C61}" type="pres">
      <dgm:prSet presAssocID="{C524CC66-89C9-44B9-B4A8-2FD0835AA918}" presName="thickLine" presStyleLbl="alignNode1" presStyleIdx="7" presStyleCnt="10"/>
      <dgm:spPr/>
    </dgm:pt>
    <dgm:pt modelId="{E294BE5E-29ED-41B4-8A55-089282C33B86}" type="pres">
      <dgm:prSet presAssocID="{C524CC66-89C9-44B9-B4A8-2FD0835AA918}" presName="horz1" presStyleCnt="0"/>
      <dgm:spPr/>
    </dgm:pt>
    <dgm:pt modelId="{C07CC750-0772-467E-9057-BD81D32A1EEE}" type="pres">
      <dgm:prSet presAssocID="{C524CC66-89C9-44B9-B4A8-2FD0835AA918}" presName="tx1" presStyleLbl="revTx" presStyleIdx="7" presStyleCnt="10"/>
      <dgm:spPr/>
    </dgm:pt>
    <dgm:pt modelId="{AE989AF5-0ADF-45A2-9074-5BCC1DCADB16}" type="pres">
      <dgm:prSet presAssocID="{C524CC66-89C9-44B9-B4A8-2FD0835AA918}" presName="vert1" presStyleCnt="0"/>
      <dgm:spPr/>
    </dgm:pt>
    <dgm:pt modelId="{3522F290-4625-43F1-A244-BC7FA7C5F7F1}" type="pres">
      <dgm:prSet presAssocID="{D6D6344B-3D4F-4864-96F9-3BD62F2F20F1}" presName="thickLine" presStyleLbl="alignNode1" presStyleIdx="8" presStyleCnt="10"/>
      <dgm:spPr/>
    </dgm:pt>
    <dgm:pt modelId="{28A1C7AE-0090-45B8-A62F-CBE1D360449D}" type="pres">
      <dgm:prSet presAssocID="{D6D6344B-3D4F-4864-96F9-3BD62F2F20F1}" presName="horz1" presStyleCnt="0"/>
      <dgm:spPr/>
    </dgm:pt>
    <dgm:pt modelId="{2E335821-121A-4C2A-B90C-9A5F58A72F61}" type="pres">
      <dgm:prSet presAssocID="{D6D6344B-3D4F-4864-96F9-3BD62F2F20F1}" presName="tx1" presStyleLbl="revTx" presStyleIdx="8" presStyleCnt="10"/>
      <dgm:spPr/>
    </dgm:pt>
    <dgm:pt modelId="{C28967C7-0CA9-41C0-B776-3FDAEB7B220A}" type="pres">
      <dgm:prSet presAssocID="{D6D6344B-3D4F-4864-96F9-3BD62F2F20F1}" presName="vert1" presStyleCnt="0"/>
      <dgm:spPr/>
    </dgm:pt>
    <dgm:pt modelId="{E85EA343-37B7-42C3-96C1-F973FA1BCB4F}" type="pres">
      <dgm:prSet presAssocID="{CEE884D8-71D9-404D-898E-52428CE897CA}" presName="thickLine" presStyleLbl="alignNode1" presStyleIdx="9" presStyleCnt="10"/>
      <dgm:spPr/>
    </dgm:pt>
    <dgm:pt modelId="{B213AF40-8009-4623-8A48-6B96752572C5}" type="pres">
      <dgm:prSet presAssocID="{CEE884D8-71D9-404D-898E-52428CE897CA}" presName="horz1" presStyleCnt="0"/>
      <dgm:spPr/>
    </dgm:pt>
    <dgm:pt modelId="{6232C71D-42D6-4CEF-9E39-81AB130CD875}" type="pres">
      <dgm:prSet presAssocID="{CEE884D8-71D9-404D-898E-52428CE897CA}" presName="tx1" presStyleLbl="revTx" presStyleIdx="9" presStyleCnt="10"/>
      <dgm:spPr/>
    </dgm:pt>
    <dgm:pt modelId="{7E88791D-0EB7-4D53-84A6-A12BBC5BD6AF}" type="pres">
      <dgm:prSet presAssocID="{CEE884D8-71D9-404D-898E-52428CE897CA}" presName="vert1" presStyleCnt="0"/>
      <dgm:spPr/>
    </dgm:pt>
  </dgm:ptLst>
  <dgm:cxnLst>
    <dgm:cxn modelId="{1C4F8002-EC75-4301-A967-B3DFD9B43941}" type="presOf" srcId="{71890D0F-B87C-48DA-937A-6173CD46EA7D}" destId="{BB7FEDFF-B94A-43A7-9846-EE15C3C2B277}" srcOrd="0" destOrd="0" presId="urn:microsoft.com/office/officeart/2008/layout/LinedList"/>
    <dgm:cxn modelId="{5BE28106-2356-41DB-A6A1-48660708A755}" type="presOf" srcId="{C8E50CAA-C204-4C8B-A3A0-75EC03E2C91E}" destId="{9755520D-19AE-49EA-A67F-2AAD6EFF43F2}" srcOrd="0" destOrd="0" presId="urn:microsoft.com/office/officeart/2008/layout/LinedList"/>
    <dgm:cxn modelId="{969BF71F-5AAD-446B-A2E1-4292025BCC8D}" srcId="{E7A60355-F541-473F-B001-E54A9CF6E25A}" destId="{472AA789-0502-4DA5-8509-337ADE1DA4C5}" srcOrd="5" destOrd="0" parTransId="{CBA2EA21-5296-48D5-99F5-1FD4C3542CAE}" sibTransId="{E4AA29D0-8DD4-4742-BE03-AD0D6EE11484}"/>
    <dgm:cxn modelId="{C334FE27-5A5C-471A-AB13-9952DE9A9BA0}" type="presOf" srcId="{FA31BEA8-7E7A-4E91-9211-CBFC46CFF939}" destId="{AEE0F8AD-0B17-4365-A616-2146F41B50DA}" srcOrd="0" destOrd="0" presId="urn:microsoft.com/office/officeart/2008/layout/LinedList"/>
    <dgm:cxn modelId="{B8E8302E-509C-4C49-B29F-820E6C578478}" srcId="{E7A60355-F541-473F-B001-E54A9CF6E25A}" destId="{FA31BEA8-7E7A-4E91-9211-CBFC46CFF939}" srcOrd="4" destOrd="0" parTransId="{5156FF92-5928-43FC-BA5E-4A7DB1C0FF63}" sibTransId="{4BCBD071-E9A2-4FEC-9BBC-38FA6666E8DF}"/>
    <dgm:cxn modelId="{7541F133-B266-48D9-9B83-D20ACBF0EB1C}" srcId="{E7A60355-F541-473F-B001-E54A9CF6E25A}" destId="{6AD62FA4-A087-4330-81AA-127EB9E82B4A}" srcOrd="0" destOrd="0" parTransId="{FD55447B-1471-47D1-9464-658B3D63A561}" sibTransId="{28E2DD8E-B91B-49C1-8152-7D6C08186ACE}"/>
    <dgm:cxn modelId="{A41D843A-7D77-4978-A79A-500CC885866E}" type="presOf" srcId="{472AA789-0502-4DA5-8509-337ADE1DA4C5}" destId="{F2A70CDE-8EAA-4728-BF57-DD73F0FBCE6B}" srcOrd="0" destOrd="0" presId="urn:microsoft.com/office/officeart/2008/layout/LinedList"/>
    <dgm:cxn modelId="{8033123D-4A33-40C5-A1A2-F0375117B439}" type="presOf" srcId="{C524CC66-89C9-44B9-B4A8-2FD0835AA918}" destId="{C07CC750-0772-467E-9057-BD81D32A1EEE}" srcOrd="0" destOrd="0" presId="urn:microsoft.com/office/officeart/2008/layout/LinedList"/>
    <dgm:cxn modelId="{E5084F3F-707C-4F20-B004-9FA71A175B1D}" type="presOf" srcId="{D2DBB2DB-F4EC-4566-BCC3-91F625E13490}" destId="{2E217C90-6C35-4148-A35F-9060A5BE3475}" srcOrd="0" destOrd="0" presId="urn:microsoft.com/office/officeart/2008/layout/LinedList"/>
    <dgm:cxn modelId="{5D0FFA5E-E8FD-42ED-A7FE-F97566D1922B}" type="presOf" srcId="{E7A60355-F541-473F-B001-E54A9CF6E25A}" destId="{6AC098C0-18EB-490E-A86B-50390BFA6E5D}" srcOrd="0" destOrd="0" presId="urn:microsoft.com/office/officeart/2008/layout/LinedList"/>
    <dgm:cxn modelId="{14C01143-8050-4B99-8D5E-C44F9F168FD4}" srcId="{E7A60355-F541-473F-B001-E54A9CF6E25A}" destId="{639C1BD5-265D-42DD-84A3-EE5BFBB5E5A0}" srcOrd="3" destOrd="0" parTransId="{DC9F6969-8F16-44E4-A20B-8485A7FFFC0F}" sibTransId="{DC9431B9-5B82-4948-B537-CE137F59E55E}"/>
    <dgm:cxn modelId="{545C766E-DD80-47D0-8FE2-B7B1DBDBC9F6}" type="presOf" srcId="{639C1BD5-265D-42DD-84A3-EE5BFBB5E5A0}" destId="{F41B0760-567F-423D-8252-E543AB89DF3E}" srcOrd="0" destOrd="0" presId="urn:microsoft.com/office/officeart/2008/layout/LinedList"/>
    <dgm:cxn modelId="{3A2DB38D-F139-473C-90A5-79E1248A0A9B}" srcId="{E7A60355-F541-473F-B001-E54A9CF6E25A}" destId="{71890D0F-B87C-48DA-937A-6173CD46EA7D}" srcOrd="1" destOrd="0" parTransId="{DA9F75C3-E3EE-4198-9384-7771D0AA6179}" sibTransId="{DE7E47DF-BC5F-4444-B942-FB436467D55B}"/>
    <dgm:cxn modelId="{5CCBE5A4-E553-4EB4-A3D5-AC0194FADE40}" srcId="{E7A60355-F541-473F-B001-E54A9CF6E25A}" destId="{D2DBB2DB-F4EC-4566-BCC3-91F625E13490}" srcOrd="6" destOrd="0" parTransId="{BF7174B6-E880-4F8B-9B81-AD007FA054F1}" sibTransId="{E2D8CB6E-1C88-4E00-82EF-14B620060E1A}"/>
    <dgm:cxn modelId="{160C5FAF-B128-402A-8476-03C67E002846}" srcId="{E7A60355-F541-473F-B001-E54A9CF6E25A}" destId="{C524CC66-89C9-44B9-B4A8-2FD0835AA918}" srcOrd="7" destOrd="0" parTransId="{A0C50625-0D39-41A6-8BC9-0321F8B37B7E}" sibTransId="{D78ED539-9FCC-420C-AB37-AB31E1C424D3}"/>
    <dgm:cxn modelId="{E3889CB2-75E0-4CA6-BA5B-B54E008B3F67}" type="presOf" srcId="{CEE884D8-71D9-404D-898E-52428CE897CA}" destId="{6232C71D-42D6-4CEF-9E39-81AB130CD875}" srcOrd="0" destOrd="0" presId="urn:microsoft.com/office/officeart/2008/layout/LinedList"/>
    <dgm:cxn modelId="{0DC9BEC1-1985-47CC-91B9-CDD31EDE585D}" type="presOf" srcId="{6AD62FA4-A087-4330-81AA-127EB9E82B4A}" destId="{4B1B5C35-3A34-4268-96A1-BA15888ED8EA}" srcOrd="0" destOrd="0" presId="urn:microsoft.com/office/officeart/2008/layout/LinedList"/>
    <dgm:cxn modelId="{BB3EA2C9-0743-48FD-AC1D-C10297460E80}" srcId="{E7A60355-F541-473F-B001-E54A9CF6E25A}" destId="{D6D6344B-3D4F-4864-96F9-3BD62F2F20F1}" srcOrd="8" destOrd="0" parTransId="{38785AB2-888E-4F36-A8CD-19422065B8A9}" sibTransId="{34AC4060-4385-443C-A42E-17CF925DE905}"/>
    <dgm:cxn modelId="{101D05CE-BD3D-4B85-9DDC-5968D55B887C}" srcId="{E7A60355-F541-473F-B001-E54A9CF6E25A}" destId="{C8E50CAA-C204-4C8B-A3A0-75EC03E2C91E}" srcOrd="2" destOrd="0" parTransId="{A0ED0778-B3A5-4BAF-A4F6-ACA3AA331A62}" sibTransId="{B6AA9AF3-895C-4F50-8DF7-7B33B2FF59C7}"/>
    <dgm:cxn modelId="{A8E3CBE1-E961-405A-8A07-15C02CC5D89B}" type="presOf" srcId="{D6D6344B-3D4F-4864-96F9-3BD62F2F20F1}" destId="{2E335821-121A-4C2A-B90C-9A5F58A72F61}" srcOrd="0" destOrd="0" presId="urn:microsoft.com/office/officeart/2008/layout/LinedList"/>
    <dgm:cxn modelId="{AA9EBFEF-34C5-4E5E-B893-82912DF24057}" srcId="{E7A60355-F541-473F-B001-E54A9CF6E25A}" destId="{CEE884D8-71D9-404D-898E-52428CE897CA}" srcOrd="9" destOrd="0" parTransId="{10D7C33D-BC27-43CB-8745-BB12C15F297C}" sibTransId="{AB49DE13-AECB-441A-8C6E-B2D92B930C2E}"/>
    <dgm:cxn modelId="{E944F06C-6D13-4A14-8933-A4E6BE5590D3}" type="presParOf" srcId="{6AC098C0-18EB-490E-A86B-50390BFA6E5D}" destId="{02BE872B-B6CF-480E-9BC6-E20B0FD2FE28}" srcOrd="0" destOrd="0" presId="urn:microsoft.com/office/officeart/2008/layout/LinedList"/>
    <dgm:cxn modelId="{14A691D4-542D-4C68-B2A7-FF1BFBB48E32}" type="presParOf" srcId="{6AC098C0-18EB-490E-A86B-50390BFA6E5D}" destId="{DBE33ED5-9119-426B-97D7-20C6BEAF3DB2}" srcOrd="1" destOrd="0" presId="urn:microsoft.com/office/officeart/2008/layout/LinedList"/>
    <dgm:cxn modelId="{E1BA7575-9AC5-4D0F-ADDD-E7010445158F}" type="presParOf" srcId="{DBE33ED5-9119-426B-97D7-20C6BEAF3DB2}" destId="{4B1B5C35-3A34-4268-96A1-BA15888ED8EA}" srcOrd="0" destOrd="0" presId="urn:microsoft.com/office/officeart/2008/layout/LinedList"/>
    <dgm:cxn modelId="{B916DFD7-7B5F-4461-BA7B-D737C867FB0D}" type="presParOf" srcId="{DBE33ED5-9119-426B-97D7-20C6BEAF3DB2}" destId="{DB00E8E0-4E0F-42A4-873D-07CD5BBC4BD0}" srcOrd="1" destOrd="0" presId="urn:microsoft.com/office/officeart/2008/layout/LinedList"/>
    <dgm:cxn modelId="{E738960E-5F02-4B97-A82F-148D9F23D90B}" type="presParOf" srcId="{6AC098C0-18EB-490E-A86B-50390BFA6E5D}" destId="{857913B0-6792-434A-84B5-F5B36D589C67}" srcOrd="2" destOrd="0" presId="urn:microsoft.com/office/officeart/2008/layout/LinedList"/>
    <dgm:cxn modelId="{6E547CD9-7934-4C05-89AD-A8D6249DE53A}" type="presParOf" srcId="{6AC098C0-18EB-490E-A86B-50390BFA6E5D}" destId="{786E3910-EFC6-4174-AE6D-FE3E34BB28FD}" srcOrd="3" destOrd="0" presId="urn:microsoft.com/office/officeart/2008/layout/LinedList"/>
    <dgm:cxn modelId="{29179E27-353A-4815-93BD-5E8B762A65AD}" type="presParOf" srcId="{786E3910-EFC6-4174-AE6D-FE3E34BB28FD}" destId="{BB7FEDFF-B94A-43A7-9846-EE15C3C2B277}" srcOrd="0" destOrd="0" presId="urn:microsoft.com/office/officeart/2008/layout/LinedList"/>
    <dgm:cxn modelId="{84E4FC21-FCB1-42E5-8CBE-9F87BD8AAC5F}" type="presParOf" srcId="{786E3910-EFC6-4174-AE6D-FE3E34BB28FD}" destId="{3B7A5BB7-9E0A-4CFA-8C42-C837C4A50BBC}" srcOrd="1" destOrd="0" presId="urn:microsoft.com/office/officeart/2008/layout/LinedList"/>
    <dgm:cxn modelId="{6ECC1B23-158C-4BED-AAC2-951422BFF391}" type="presParOf" srcId="{6AC098C0-18EB-490E-A86B-50390BFA6E5D}" destId="{BC442E8F-8629-459D-A065-7D26BB863710}" srcOrd="4" destOrd="0" presId="urn:microsoft.com/office/officeart/2008/layout/LinedList"/>
    <dgm:cxn modelId="{DA968EA8-54F9-4A7C-9D05-B64C60E597C2}" type="presParOf" srcId="{6AC098C0-18EB-490E-A86B-50390BFA6E5D}" destId="{0871AB04-768A-40D6-B767-A4DC7C010DDC}" srcOrd="5" destOrd="0" presId="urn:microsoft.com/office/officeart/2008/layout/LinedList"/>
    <dgm:cxn modelId="{03A9DD7D-65A1-470E-B54B-2C66B92CE8FC}" type="presParOf" srcId="{0871AB04-768A-40D6-B767-A4DC7C010DDC}" destId="{9755520D-19AE-49EA-A67F-2AAD6EFF43F2}" srcOrd="0" destOrd="0" presId="urn:microsoft.com/office/officeart/2008/layout/LinedList"/>
    <dgm:cxn modelId="{B08686CB-A998-4DA8-A01E-41E97BA8B5CD}" type="presParOf" srcId="{0871AB04-768A-40D6-B767-A4DC7C010DDC}" destId="{AD286C7E-8564-4D19-94AA-89C880F4538B}" srcOrd="1" destOrd="0" presId="urn:microsoft.com/office/officeart/2008/layout/LinedList"/>
    <dgm:cxn modelId="{A21D14ED-AE25-400B-BA51-A523C1855A3A}" type="presParOf" srcId="{6AC098C0-18EB-490E-A86B-50390BFA6E5D}" destId="{EC216103-14C8-4CAD-8910-56F165585F63}" srcOrd="6" destOrd="0" presId="urn:microsoft.com/office/officeart/2008/layout/LinedList"/>
    <dgm:cxn modelId="{67842C86-0575-4D4E-BE2F-D4FC8870BF77}" type="presParOf" srcId="{6AC098C0-18EB-490E-A86B-50390BFA6E5D}" destId="{E203BCBA-3452-4555-BB07-98F1569E6BBA}" srcOrd="7" destOrd="0" presId="urn:microsoft.com/office/officeart/2008/layout/LinedList"/>
    <dgm:cxn modelId="{A5EED67E-A977-4C4B-87FF-A2E64D8D788D}" type="presParOf" srcId="{E203BCBA-3452-4555-BB07-98F1569E6BBA}" destId="{F41B0760-567F-423D-8252-E543AB89DF3E}" srcOrd="0" destOrd="0" presId="urn:microsoft.com/office/officeart/2008/layout/LinedList"/>
    <dgm:cxn modelId="{559C82E9-E5F3-4B85-991D-0D6244A5466A}" type="presParOf" srcId="{E203BCBA-3452-4555-BB07-98F1569E6BBA}" destId="{277916D2-B92F-4EC5-920A-D7A7561E6D4C}" srcOrd="1" destOrd="0" presId="urn:microsoft.com/office/officeart/2008/layout/LinedList"/>
    <dgm:cxn modelId="{C1C08735-12CC-40E4-B4FA-7D4DD6920BC9}" type="presParOf" srcId="{6AC098C0-18EB-490E-A86B-50390BFA6E5D}" destId="{24CD6BB5-3F6C-46FF-993C-13C10550CC5B}" srcOrd="8" destOrd="0" presId="urn:microsoft.com/office/officeart/2008/layout/LinedList"/>
    <dgm:cxn modelId="{0F70685E-1F83-4E83-81DD-50E3D0A4BE10}" type="presParOf" srcId="{6AC098C0-18EB-490E-A86B-50390BFA6E5D}" destId="{BC747086-E8AB-4D36-BF5A-A25436BCA6E5}" srcOrd="9" destOrd="0" presId="urn:microsoft.com/office/officeart/2008/layout/LinedList"/>
    <dgm:cxn modelId="{3D27C90B-0C6E-4D3B-B35D-C69281DA828D}" type="presParOf" srcId="{BC747086-E8AB-4D36-BF5A-A25436BCA6E5}" destId="{AEE0F8AD-0B17-4365-A616-2146F41B50DA}" srcOrd="0" destOrd="0" presId="urn:microsoft.com/office/officeart/2008/layout/LinedList"/>
    <dgm:cxn modelId="{42966387-8B22-47B3-AF31-7D4B5782339A}" type="presParOf" srcId="{BC747086-E8AB-4D36-BF5A-A25436BCA6E5}" destId="{5421D2E6-A845-422D-8C7E-C77462C0212C}" srcOrd="1" destOrd="0" presId="urn:microsoft.com/office/officeart/2008/layout/LinedList"/>
    <dgm:cxn modelId="{37111320-400D-46DA-9734-CE18AC774A98}" type="presParOf" srcId="{6AC098C0-18EB-490E-A86B-50390BFA6E5D}" destId="{C2C4DFC5-2478-4933-919A-CD61A4523145}" srcOrd="10" destOrd="0" presId="urn:microsoft.com/office/officeart/2008/layout/LinedList"/>
    <dgm:cxn modelId="{9BC04C1B-32BB-4D65-B127-65FABD4E16DE}" type="presParOf" srcId="{6AC098C0-18EB-490E-A86B-50390BFA6E5D}" destId="{138FE899-8691-43ED-BBA5-6F3B462B762D}" srcOrd="11" destOrd="0" presId="urn:microsoft.com/office/officeart/2008/layout/LinedList"/>
    <dgm:cxn modelId="{989432CE-782D-4E46-9570-50A30075C5E5}" type="presParOf" srcId="{138FE899-8691-43ED-BBA5-6F3B462B762D}" destId="{F2A70CDE-8EAA-4728-BF57-DD73F0FBCE6B}" srcOrd="0" destOrd="0" presId="urn:microsoft.com/office/officeart/2008/layout/LinedList"/>
    <dgm:cxn modelId="{D53C1CCF-568D-4CA2-AFB9-BA664D704FE0}" type="presParOf" srcId="{138FE899-8691-43ED-BBA5-6F3B462B762D}" destId="{82E0805A-ED3F-40E8-B881-A0BA1C815BA2}" srcOrd="1" destOrd="0" presId="urn:microsoft.com/office/officeart/2008/layout/LinedList"/>
    <dgm:cxn modelId="{F9BFC619-1752-4485-8715-F90991E87BF9}" type="presParOf" srcId="{6AC098C0-18EB-490E-A86B-50390BFA6E5D}" destId="{883F692A-4BB0-4188-8329-4E1828C553D3}" srcOrd="12" destOrd="0" presId="urn:microsoft.com/office/officeart/2008/layout/LinedList"/>
    <dgm:cxn modelId="{B0804979-8060-450C-98EC-65374567D9EF}" type="presParOf" srcId="{6AC098C0-18EB-490E-A86B-50390BFA6E5D}" destId="{8573621F-83B9-43F6-A179-2E49C86BF757}" srcOrd="13" destOrd="0" presId="urn:microsoft.com/office/officeart/2008/layout/LinedList"/>
    <dgm:cxn modelId="{554549FD-DD67-42E7-AC0A-3C606B67E52A}" type="presParOf" srcId="{8573621F-83B9-43F6-A179-2E49C86BF757}" destId="{2E217C90-6C35-4148-A35F-9060A5BE3475}" srcOrd="0" destOrd="0" presId="urn:microsoft.com/office/officeart/2008/layout/LinedList"/>
    <dgm:cxn modelId="{D2804F5F-5086-4431-A39C-CD800B067E32}" type="presParOf" srcId="{8573621F-83B9-43F6-A179-2E49C86BF757}" destId="{89CE0BC3-D176-44AB-B073-0992CA9A8BED}" srcOrd="1" destOrd="0" presId="urn:microsoft.com/office/officeart/2008/layout/LinedList"/>
    <dgm:cxn modelId="{505074D9-D870-46B6-A3A9-249240263C65}" type="presParOf" srcId="{6AC098C0-18EB-490E-A86B-50390BFA6E5D}" destId="{23609F8B-39A5-4798-831E-82EB1A513C61}" srcOrd="14" destOrd="0" presId="urn:microsoft.com/office/officeart/2008/layout/LinedList"/>
    <dgm:cxn modelId="{DBFD0C1F-D0F0-4718-93B4-001D66616E3F}" type="presParOf" srcId="{6AC098C0-18EB-490E-A86B-50390BFA6E5D}" destId="{E294BE5E-29ED-41B4-8A55-089282C33B86}" srcOrd="15" destOrd="0" presId="urn:microsoft.com/office/officeart/2008/layout/LinedList"/>
    <dgm:cxn modelId="{B3EA5A85-DC81-4C84-AD88-F3B1579B0F5E}" type="presParOf" srcId="{E294BE5E-29ED-41B4-8A55-089282C33B86}" destId="{C07CC750-0772-467E-9057-BD81D32A1EEE}" srcOrd="0" destOrd="0" presId="urn:microsoft.com/office/officeart/2008/layout/LinedList"/>
    <dgm:cxn modelId="{04920E70-98F6-4368-830C-8EC5215D3945}" type="presParOf" srcId="{E294BE5E-29ED-41B4-8A55-089282C33B86}" destId="{AE989AF5-0ADF-45A2-9074-5BCC1DCADB16}" srcOrd="1" destOrd="0" presId="urn:microsoft.com/office/officeart/2008/layout/LinedList"/>
    <dgm:cxn modelId="{758784FA-B499-4464-ADD9-2438BD768C73}" type="presParOf" srcId="{6AC098C0-18EB-490E-A86B-50390BFA6E5D}" destId="{3522F290-4625-43F1-A244-BC7FA7C5F7F1}" srcOrd="16" destOrd="0" presId="urn:microsoft.com/office/officeart/2008/layout/LinedList"/>
    <dgm:cxn modelId="{9274B190-E5B6-4CFD-BD2B-5EBBFEBAD278}" type="presParOf" srcId="{6AC098C0-18EB-490E-A86B-50390BFA6E5D}" destId="{28A1C7AE-0090-45B8-A62F-CBE1D360449D}" srcOrd="17" destOrd="0" presId="urn:microsoft.com/office/officeart/2008/layout/LinedList"/>
    <dgm:cxn modelId="{96B2371F-788A-4EBF-B086-3246DC6F332C}" type="presParOf" srcId="{28A1C7AE-0090-45B8-A62F-CBE1D360449D}" destId="{2E335821-121A-4C2A-B90C-9A5F58A72F61}" srcOrd="0" destOrd="0" presId="urn:microsoft.com/office/officeart/2008/layout/LinedList"/>
    <dgm:cxn modelId="{3B88E33F-14A8-4515-A1C1-0C4F807D29F8}" type="presParOf" srcId="{28A1C7AE-0090-45B8-A62F-CBE1D360449D}" destId="{C28967C7-0CA9-41C0-B776-3FDAEB7B220A}" srcOrd="1" destOrd="0" presId="urn:microsoft.com/office/officeart/2008/layout/LinedList"/>
    <dgm:cxn modelId="{389C78E1-8995-4F34-8753-81E414B312E8}" type="presParOf" srcId="{6AC098C0-18EB-490E-A86B-50390BFA6E5D}" destId="{E85EA343-37B7-42C3-96C1-F973FA1BCB4F}" srcOrd="18" destOrd="0" presId="urn:microsoft.com/office/officeart/2008/layout/LinedList"/>
    <dgm:cxn modelId="{851361AB-E99C-4EAE-A87C-6F75B5BB9DA9}" type="presParOf" srcId="{6AC098C0-18EB-490E-A86B-50390BFA6E5D}" destId="{B213AF40-8009-4623-8A48-6B96752572C5}" srcOrd="19" destOrd="0" presId="urn:microsoft.com/office/officeart/2008/layout/LinedList"/>
    <dgm:cxn modelId="{B547801D-FAFA-41D5-874E-8FE39FC394E2}" type="presParOf" srcId="{B213AF40-8009-4623-8A48-6B96752572C5}" destId="{6232C71D-42D6-4CEF-9E39-81AB130CD875}" srcOrd="0" destOrd="0" presId="urn:microsoft.com/office/officeart/2008/layout/LinedList"/>
    <dgm:cxn modelId="{434087FF-947B-41B0-9E19-2C89BF70A514}" type="presParOf" srcId="{B213AF40-8009-4623-8A48-6B96752572C5}" destId="{7E88791D-0EB7-4D53-84A6-A12BBC5BD6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AB03F-5143-47DF-90A1-D7F78329D77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0015C9-3862-4D9D-A443-37626F7B8B0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You will need to keep an observation file with all of the relevant forms in them for the observer and your mentor.</a:t>
          </a:r>
          <a:endParaRPr lang="en-US" dirty="0">
            <a:solidFill>
              <a:schemeClr val="tx1"/>
            </a:solidFill>
          </a:endParaRPr>
        </a:p>
      </dgm:t>
    </dgm:pt>
    <dgm:pt modelId="{753E1E83-3BBC-4161-B2D1-8A594629774E}" type="parTrans" cxnId="{DD72C17B-8844-455F-97F5-7868C8B10109}">
      <dgm:prSet/>
      <dgm:spPr/>
      <dgm:t>
        <a:bodyPr/>
        <a:lstStyle/>
        <a:p>
          <a:endParaRPr lang="en-US"/>
        </a:p>
      </dgm:t>
    </dgm:pt>
    <dgm:pt modelId="{67B45325-F814-4A3D-AA2F-15635BFE84AB}" type="sibTrans" cxnId="{DD72C17B-8844-455F-97F5-7868C8B10109}">
      <dgm:prSet/>
      <dgm:spPr/>
      <dgm:t>
        <a:bodyPr/>
        <a:lstStyle/>
        <a:p>
          <a:endParaRPr lang="en-US"/>
        </a:p>
      </dgm:t>
    </dgm:pt>
    <dgm:pt modelId="{074AC4B0-DD74-4D3E-8EA2-17A230C31F36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Session plan, pre-session, rationale, resources  </a:t>
          </a:r>
          <a:endParaRPr lang="en-US" dirty="0">
            <a:solidFill>
              <a:schemeClr val="tx1"/>
            </a:solidFill>
          </a:endParaRPr>
        </a:p>
      </dgm:t>
    </dgm:pt>
    <dgm:pt modelId="{EC49DA30-DADD-4B9B-AE3E-9736D3DBC5A6}" type="parTrans" cxnId="{460E7212-F23A-40A6-965D-56A3CBC91C21}">
      <dgm:prSet/>
      <dgm:spPr/>
      <dgm:t>
        <a:bodyPr/>
        <a:lstStyle/>
        <a:p>
          <a:endParaRPr lang="en-US"/>
        </a:p>
      </dgm:t>
    </dgm:pt>
    <dgm:pt modelId="{A8B0C10D-9E16-4E7B-907F-22883FB04BD3}" type="sibTrans" cxnId="{460E7212-F23A-40A6-965D-56A3CBC91C21}">
      <dgm:prSet/>
      <dgm:spPr/>
      <dgm:t>
        <a:bodyPr/>
        <a:lstStyle/>
        <a:p>
          <a:endParaRPr lang="en-US"/>
        </a:p>
      </dgm:t>
    </dgm:pt>
    <dgm:pt modelId="{14AFA88C-7436-4EA4-9EAF-B8505CF04CB6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&amp; reflection after </a:t>
          </a:r>
          <a:endParaRPr lang="en-US" dirty="0">
            <a:solidFill>
              <a:schemeClr val="tx1"/>
            </a:solidFill>
          </a:endParaRPr>
        </a:p>
      </dgm:t>
    </dgm:pt>
    <dgm:pt modelId="{18490D73-0CBF-4868-B06F-C4D6A3DDB5DE}" type="parTrans" cxnId="{72CD46F7-E0D2-4278-B883-2FA1CE8189A3}">
      <dgm:prSet/>
      <dgm:spPr/>
      <dgm:t>
        <a:bodyPr/>
        <a:lstStyle/>
        <a:p>
          <a:endParaRPr lang="en-US"/>
        </a:p>
      </dgm:t>
    </dgm:pt>
    <dgm:pt modelId="{C4C792FE-8827-4C0D-8C13-14EE91BBCE68}" type="sibTrans" cxnId="{72CD46F7-E0D2-4278-B883-2FA1CE8189A3}">
      <dgm:prSet/>
      <dgm:spPr/>
      <dgm:t>
        <a:bodyPr/>
        <a:lstStyle/>
        <a:p>
          <a:endParaRPr lang="en-US"/>
        </a:p>
      </dgm:t>
    </dgm:pt>
    <dgm:pt modelId="{2E28351C-E080-487E-9436-DA5B7220533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the feedback from the </a:t>
          </a:r>
          <a:endParaRPr lang="en-US" dirty="0">
            <a:solidFill>
              <a:schemeClr val="tx1"/>
            </a:solidFill>
          </a:endParaRPr>
        </a:p>
      </dgm:t>
    </dgm:pt>
    <dgm:pt modelId="{C1E2C7B6-931D-4FD8-9FDC-AED6F536ACB0}" type="parTrans" cxnId="{3096CC02-2630-400E-B6D2-8950850816E9}">
      <dgm:prSet/>
      <dgm:spPr/>
      <dgm:t>
        <a:bodyPr/>
        <a:lstStyle/>
        <a:p>
          <a:endParaRPr lang="en-US"/>
        </a:p>
      </dgm:t>
    </dgm:pt>
    <dgm:pt modelId="{A4643A01-7FD6-4CE4-B6CF-2E194A2EF759}" type="sibTrans" cxnId="{3096CC02-2630-400E-B6D2-8950850816E9}">
      <dgm:prSet/>
      <dgm:spPr/>
      <dgm:t>
        <a:bodyPr/>
        <a:lstStyle/>
        <a:p>
          <a:endParaRPr lang="en-US"/>
        </a:p>
      </dgm:t>
    </dgm:pt>
    <dgm:pt modelId="{39A34674-87B2-479A-B5D7-480464FD294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observer</a:t>
          </a:r>
          <a:endParaRPr lang="en-US" dirty="0">
            <a:solidFill>
              <a:schemeClr val="tx1"/>
            </a:solidFill>
          </a:endParaRPr>
        </a:p>
      </dgm:t>
    </dgm:pt>
    <dgm:pt modelId="{DCC8C882-0715-4A56-87E3-FC06C6A4F473}" type="parTrans" cxnId="{90F134B1-25D3-49A9-8A6A-F4C28019B812}">
      <dgm:prSet/>
      <dgm:spPr/>
      <dgm:t>
        <a:bodyPr/>
        <a:lstStyle/>
        <a:p>
          <a:endParaRPr lang="en-US"/>
        </a:p>
      </dgm:t>
    </dgm:pt>
    <dgm:pt modelId="{AF9FA468-2EAA-48B8-8C95-EA5803A6F1A5}" type="sibTrans" cxnId="{90F134B1-25D3-49A9-8A6A-F4C28019B812}">
      <dgm:prSet/>
      <dgm:spPr/>
      <dgm:t>
        <a:bodyPr/>
        <a:lstStyle/>
        <a:p>
          <a:endParaRPr lang="en-US"/>
        </a:p>
      </dgm:t>
    </dgm:pt>
    <dgm:pt modelId="{FCBCDA20-E24F-4A49-935D-0B8CCB288079}" type="pres">
      <dgm:prSet presAssocID="{8AEAB03F-5143-47DF-90A1-D7F78329D778}" presName="Name0" presStyleCnt="0">
        <dgm:presLayoutVars>
          <dgm:dir/>
          <dgm:resizeHandles val="exact"/>
        </dgm:presLayoutVars>
      </dgm:prSet>
      <dgm:spPr/>
    </dgm:pt>
    <dgm:pt modelId="{5414AE95-5621-4EF2-AED1-5F27B0067E04}" type="pres">
      <dgm:prSet presAssocID="{170015C9-3862-4D9D-A443-37626F7B8B0D}" presName="node" presStyleLbl="node1" presStyleIdx="0" presStyleCnt="5">
        <dgm:presLayoutVars>
          <dgm:bulletEnabled val="1"/>
        </dgm:presLayoutVars>
      </dgm:prSet>
      <dgm:spPr/>
    </dgm:pt>
    <dgm:pt modelId="{BD96E481-9AD7-4644-8A8A-562A47E906BA}" type="pres">
      <dgm:prSet presAssocID="{67B45325-F814-4A3D-AA2F-15635BFE84AB}" presName="sibTrans" presStyleLbl="sibTrans1D1" presStyleIdx="0" presStyleCnt="4"/>
      <dgm:spPr/>
    </dgm:pt>
    <dgm:pt modelId="{ABB5A22F-AA85-4107-A4BE-617F3CF59BD1}" type="pres">
      <dgm:prSet presAssocID="{67B45325-F814-4A3D-AA2F-15635BFE84AB}" presName="connectorText" presStyleLbl="sibTrans1D1" presStyleIdx="0" presStyleCnt="4"/>
      <dgm:spPr/>
    </dgm:pt>
    <dgm:pt modelId="{BE1F44E4-FF92-4784-AEBC-E628E3483807}" type="pres">
      <dgm:prSet presAssocID="{074AC4B0-DD74-4D3E-8EA2-17A230C31F36}" presName="node" presStyleLbl="node1" presStyleIdx="1" presStyleCnt="5">
        <dgm:presLayoutVars>
          <dgm:bulletEnabled val="1"/>
        </dgm:presLayoutVars>
      </dgm:prSet>
      <dgm:spPr/>
    </dgm:pt>
    <dgm:pt modelId="{4C520851-44A4-4776-A263-4000CD9A2512}" type="pres">
      <dgm:prSet presAssocID="{A8B0C10D-9E16-4E7B-907F-22883FB04BD3}" presName="sibTrans" presStyleLbl="sibTrans1D1" presStyleIdx="1" presStyleCnt="4"/>
      <dgm:spPr/>
    </dgm:pt>
    <dgm:pt modelId="{121C94C2-4721-4448-AC21-1AF290C98FAE}" type="pres">
      <dgm:prSet presAssocID="{A8B0C10D-9E16-4E7B-907F-22883FB04BD3}" presName="connectorText" presStyleLbl="sibTrans1D1" presStyleIdx="1" presStyleCnt="4"/>
      <dgm:spPr/>
    </dgm:pt>
    <dgm:pt modelId="{1AB85C7B-B87C-4535-BD24-2FA0CA345FE8}" type="pres">
      <dgm:prSet presAssocID="{14AFA88C-7436-4EA4-9EAF-B8505CF04CB6}" presName="node" presStyleLbl="node1" presStyleIdx="2" presStyleCnt="5">
        <dgm:presLayoutVars>
          <dgm:bulletEnabled val="1"/>
        </dgm:presLayoutVars>
      </dgm:prSet>
      <dgm:spPr/>
    </dgm:pt>
    <dgm:pt modelId="{5D1E6633-9407-406B-8CCE-29577A756766}" type="pres">
      <dgm:prSet presAssocID="{C4C792FE-8827-4C0D-8C13-14EE91BBCE68}" presName="sibTrans" presStyleLbl="sibTrans1D1" presStyleIdx="2" presStyleCnt="4"/>
      <dgm:spPr/>
    </dgm:pt>
    <dgm:pt modelId="{5A5049E3-2667-403B-BFDA-5EE726E26485}" type="pres">
      <dgm:prSet presAssocID="{C4C792FE-8827-4C0D-8C13-14EE91BBCE68}" presName="connectorText" presStyleLbl="sibTrans1D1" presStyleIdx="2" presStyleCnt="4"/>
      <dgm:spPr/>
    </dgm:pt>
    <dgm:pt modelId="{53A1AC01-746E-4F3E-BECE-7817608FE664}" type="pres">
      <dgm:prSet presAssocID="{2E28351C-E080-487E-9436-DA5B7220533D}" presName="node" presStyleLbl="node1" presStyleIdx="3" presStyleCnt="5">
        <dgm:presLayoutVars>
          <dgm:bulletEnabled val="1"/>
        </dgm:presLayoutVars>
      </dgm:prSet>
      <dgm:spPr/>
    </dgm:pt>
    <dgm:pt modelId="{88AC30A8-B95E-4EE2-A06A-67C6AAF739BF}" type="pres">
      <dgm:prSet presAssocID="{A4643A01-7FD6-4CE4-B6CF-2E194A2EF759}" presName="sibTrans" presStyleLbl="sibTrans1D1" presStyleIdx="3" presStyleCnt="4"/>
      <dgm:spPr/>
    </dgm:pt>
    <dgm:pt modelId="{1CB13D3B-567D-423D-8FA7-39F4817A8E38}" type="pres">
      <dgm:prSet presAssocID="{A4643A01-7FD6-4CE4-B6CF-2E194A2EF759}" presName="connectorText" presStyleLbl="sibTrans1D1" presStyleIdx="3" presStyleCnt="4"/>
      <dgm:spPr/>
    </dgm:pt>
    <dgm:pt modelId="{11B7C9DE-E39C-4789-860D-6AE7F6146125}" type="pres">
      <dgm:prSet presAssocID="{39A34674-87B2-479A-B5D7-480464FD2945}" presName="node" presStyleLbl="node1" presStyleIdx="4" presStyleCnt="5">
        <dgm:presLayoutVars>
          <dgm:bulletEnabled val="1"/>
        </dgm:presLayoutVars>
      </dgm:prSet>
      <dgm:spPr/>
    </dgm:pt>
  </dgm:ptLst>
  <dgm:cxnLst>
    <dgm:cxn modelId="{3096CC02-2630-400E-B6D2-8950850816E9}" srcId="{8AEAB03F-5143-47DF-90A1-D7F78329D778}" destId="{2E28351C-E080-487E-9436-DA5B7220533D}" srcOrd="3" destOrd="0" parTransId="{C1E2C7B6-931D-4FD8-9FDC-AED6F536ACB0}" sibTransId="{A4643A01-7FD6-4CE4-B6CF-2E194A2EF759}"/>
    <dgm:cxn modelId="{460E7212-F23A-40A6-965D-56A3CBC91C21}" srcId="{8AEAB03F-5143-47DF-90A1-D7F78329D778}" destId="{074AC4B0-DD74-4D3E-8EA2-17A230C31F36}" srcOrd="1" destOrd="0" parTransId="{EC49DA30-DADD-4B9B-AE3E-9736D3DBC5A6}" sibTransId="{A8B0C10D-9E16-4E7B-907F-22883FB04BD3}"/>
    <dgm:cxn modelId="{416FF61C-0238-4260-BF21-C082EB2BBF54}" type="presOf" srcId="{A4643A01-7FD6-4CE4-B6CF-2E194A2EF759}" destId="{1CB13D3B-567D-423D-8FA7-39F4817A8E38}" srcOrd="1" destOrd="0" presId="urn:microsoft.com/office/officeart/2016/7/layout/RepeatingBendingProcessNew"/>
    <dgm:cxn modelId="{886EDD36-D060-4AAE-8D0E-CCABBE0593AE}" type="presOf" srcId="{A8B0C10D-9E16-4E7B-907F-22883FB04BD3}" destId="{121C94C2-4721-4448-AC21-1AF290C98FAE}" srcOrd="1" destOrd="0" presId="urn:microsoft.com/office/officeart/2016/7/layout/RepeatingBendingProcessNew"/>
    <dgm:cxn modelId="{0959B543-9BA5-40BA-AE15-C3687896C2A3}" type="presOf" srcId="{A8B0C10D-9E16-4E7B-907F-22883FB04BD3}" destId="{4C520851-44A4-4776-A263-4000CD9A2512}" srcOrd="0" destOrd="0" presId="urn:microsoft.com/office/officeart/2016/7/layout/RepeatingBendingProcessNew"/>
    <dgm:cxn modelId="{4E038849-4E6F-4587-ABF9-D7CCDB40A206}" type="presOf" srcId="{67B45325-F814-4A3D-AA2F-15635BFE84AB}" destId="{ABB5A22F-AA85-4107-A4BE-617F3CF59BD1}" srcOrd="1" destOrd="0" presId="urn:microsoft.com/office/officeart/2016/7/layout/RepeatingBendingProcessNew"/>
    <dgm:cxn modelId="{2D25F26A-44B4-4B8E-8560-C487F7519ED8}" type="presOf" srcId="{074AC4B0-DD74-4D3E-8EA2-17A230C31F36}" destId="{BE1F44E4-FF92-4784-AEBC-E628E3483807}" srcOrd="0" destOrd="0" presId="urn:microsoft.com/office/officeart/2016/7/layout/RepeatingBendingProcessNew"/>
    <dgm:cxn modelId="{75232A4E-EFB5-4D0E-836A-BCB7E553BE17}" type="presOf" srcId="{8AEAB03F-5143-47DF-90A1-D7F78329D778}" destId="{FCBCDA20-E24F-4A49-935D-0B8CCB288079}" srcOrd="0" destOrd="0" presId="urn:microsoft.com/office/officeart/2016/7/layout/RepeatingBendingProcessNew"/>
    <dgm:cxn modelId="{DD72C17B-8844-455F-97F5-7868C8B10109}" srcId="{8AEAB03F-5143-47DF-90A1-D7F78329D778}" destId="{170015C9-3862-4D9D-A443-37626F7B8B0D}" srcOrd="0" destOrd="0" parTransId="{753E1E83-3BBC-4161-B2D1-8A594629774E}" sibTransId="{67B45325-F814-4A3D-AA2F-15635BFE84AB}"/>
    <dgm:cxn modelId="{B9DB797F-69E6-4446-ABCC-18E858534B3D}" type="presOf" srcId="{2E28351C-E080-487E-9436-DA5B7220533D}" destId="{53A1AC01-746E-4F3E-BECE-7817608FE664}" srcOrd="0" destOrd="0" presId="urn:microsoft.com/office/officeart/2016/7/layout/RepeatingBendingProcessNew"/>
    <dgm:cxn modelId="{A41E118D-40AF-4E2E-AD03-3B6C703730F1}" type="presOf" srcId="{39A34674-87B2-479A-B5D7-480464FD2945}" destId="{11B7C9DE-E39C-4789-860D-6AE7F6146125}" srcOrd="0" destOrd="0" presId="urn:microsoft.com/office/officeart/2016/7/layout/RepeatingBendingProcessNew"/>
    <dgm:cxn modelId="{B035068E-0173-460B-B0F8-49CD800C7653}" type="presOf" srcId="{C4C792FE-8827-4C0D-8C13-14EE91BBCE68}" destId="{5A5049E3-2667-403B-BFDA-5EE726E26485}" srcOrd="1" destOrd="0" presId="urn:microsoft.com/office/officeart/2016/7/layout/RepeatingBendingProcessNew"/>
    <dgm:cxn modelId="{D0B54995-F0D6-432A-B023-3AC32AC74955}" type="presOf" srcId="{A4643A01-7FD6-4CE4-B6CF-2E194A2EF759}" destId="{88AC30A8-B95E-4EE2-A06A-67C6AAF739BF}" srcOrd="0" destOrd="0" presId="urn:microsoft.com/office/officeart/2016/7/layout/RepeatingBendingProcessNew"/>
    <dgm:cxn modelId="{25F91B96-1ECD-49D6-8DA4-52CFB90B0DF0}" type="presOf" srcId="{67B45325-F814-4A3D-AA2F-15635BFE84AB}" destId="{BD96E481-9AD7-4644-8A8A-562A47E906BA}" srcOrd="0" destOrd="0" presId="urn:microsoft.com/office/officeart/2016/7/layout/RepeatingBendingProcessNew"/>
    <dgm:cxn modelId="{D60117A2-6013-452F-A8F0-B79966CDFBC6}" type="presOf" srcId="{14AFA88C-7436-4EA4-9EAF-B8505CF04CB6}" destId="{1AB85C7B-B87C-4535-BD24-2FA0CA345FE8}" srcOrd="0" destOrd="0" presId="urn:microsoft.com/office/officeart/2016/7/layout/RepeatingBendingProcessNew"/>
    <dgm:cxn modelId="{90F134B1-25D3-49A9-8A6A-F4C28019B812}" srcId="{8AEAB03F-5143-47DF-90A1-D7F78329D778}" destId="{39A34674-87B2-479A-B5D7-480464FD2945}" srcOrd="4" destOrd="0" parTransId="{DCC8C882-0715-4A56-87E3-FC06C6A4F473}" sibTransId="{AF9FA468-2EAA-48B8-8C95-EA5803A6F1A5}"/>
    <dgm:cxn modelId="{53E6CEED-8216-45FA-9F16-6BF1E0FEB37C}" type="presOf" srcId="{C4C792FE-8827-4C0D-8C13-14EE91BBCE68}" destId="{5D1E6633-9407-406B-8CCE-29577A756766}" srcOrd="0" destOrd="0" presId="urn:microsoft.com/office/officeart/2016/7/layout/RepeatingBendingProcessNew"/>
    <dgm:cxn modelId="{5FD1F9F4-ABF1-47FA-A31C-0B58A4BDE5B8}" type="presOf" srcId="{170015C9-3862-4D9D-A443-37626F7B8B0D}" destId="{5414AE95-5621-4EF2-AED1-5F27B0067E04}" srcOrd="0" destOrd="0" presId="urn:microsoft.com/office/officeart/2016/7/layout/RepeatingBendingProcessNew"/>
    <dgm:cxn modelId="{72CD46F7-E0D2-4278-B883-2FA1CE8189A3}" srcId="{8AEAB03F-5143-47DF-90A1-D7F78329D778}" destId="{14AFA88C-7436-4EA4-9EAF-B8505CF04CB6}" srcOrd="2" destOrd="0" parTransId="{18490D73-0CBF-4868-B06F-C4D6A3DDB5DE}" sibTransId="{C4C792FE-8827-4C0D-8C13-14EE91BBCE68}"/>
    <dgm:cxn modelId="{37FB075C-50C6-46AD-994D-E6C4D84C584B}" type="presParOf" srcId="{FCBCDA20-E24F-4A49-935D-0B8CCB288079}" destId="{5414AE95-5621-4EF2-AED1-5F27B0067E04}" srcOrd="0" destOrd="0" presId="urn:microsoft.com/office/officeart/2016/7/layout/RepeatingBendingProcessNew"/>
    <dgm:cxn modelId="{E663660A-B10B-4DE8-9B5B-604BF30EF1D4}" type="presParOf" srcId="{FCBCDA20-E24F-4A49-935D-0B8CCB288079}" destId="{BD96E481-9AD7-4644-8A8A-562A47E906BA}" srcOrd="1" destOrd="0" presId="urn:microsoft.com/office/officeart/2016/7/layout/RepeatingBendingProcessNew"/>
    <dgm:cxn modelId="{E6D03093-A13A-4D9F-ABE1-2BD61649185C}" type="presParOf" srcId="{BD96E481-9AD7-4644-8A8A-562A47E906BA}" destId="{ABB5A22F-AA85-4107-A4BE-617F3CF59BD1}" srcOrd="0" destOrd="0" presId="urn:microsoft.com/office/officeart/2016/7/layout/RepeatingBendingProcessNew"/>
    <dgm:cxn modelId="{0F3036F3-E359-42AC-8C84-6C2AB017465A}" type="presParOf" srcId="{FCBCDA20-E24F-4A49-935D-0B8CCB288079}" destId="{BE1F44E4-FF92-4784-AEBC-E628E3483807}" srcOrd="2" destOrd="0" presId="urn:microsoft.com/office/officeart/2016/7/layout/RepeatingBendingProcessNew"/>
    <dgm:cxn modelId="{09EF3861-A8F9-4019-A90E-78ACDC077930}" type="presParOf" srcId="{FCBCDA20-E24F-4A49-935D-0B8CCB288079}" destId="{4C520851-44A4-4776-A263-4000CD9A2512}" srcOrd="3" destOrd="0" presId="urn:microsoft.com/office/officeart/2016/7/layout/RepeatingBendingProcessNew"/>
    <dgm:cxn modelId="{C8F5488B-7657-4024-A6F1-0FE2E31FB8C1}" type="presParOf" srcId="{4C520851-44A4-4776-A263-4000CD9A2512}" destId="{121C94C2-4721-4448-AC21-1AF290C98FAE}" srcOrd="0" destOrd="0" presId="urn:microsoft.com/office/officeart/2016/7/layout/RepeatingBendingProcessNew"/>
    <dgm:cxn modelId="{CBAB49C8-1E83-40DD-9C3A-D549E0520098}" type="presParOf" srcId="{FCBCDA20-E24F-4A49-935D-0B8CCB288079}" destId="{1AB85C7B-B87C-4535-BD24-2FA0CA345FE8}" srcOrd="4" destOrd="0" presId="urn:microsoft.com/office/officeart/2016/7/layout/RepeatingBendingProcessNew"/>
    <dgm:cxn modelId="{F71241BC-D5DD-4AC7-9D57-2E3B42382440}" type="presParOf" srcId="{FCBCDA20-E24F-4A49-935D-0B8CCB288079}" destId="{5D1E6633-9407-406B-8CCE-29577A756766}" srcOrd="5" destOrd="0" presId="urn:microsoft.com/office/officeart/2016/7/layout/RepeatingBendingProcessNew"/>
    <dgm:cxn modelId="{942D3594-3D43-4B39-BA00-29A67C3D9CF5}" type="presParOf" srcId="{5D1E6633-9407-406B-8CCE-29577A756766}" destId="{5A5049E3-2667-403B-BFDA-5EE726E26485}" srcOrd="0" destOrd="0" presId="urn:microsoft.com/office/officeart/2016/7/layout/RepeatingBendingProcessNew"/>
    <dgm:cxn modelId="{E08EE996-5BEA-449E-861E-E4700DC29029}" type="presParOf" srcId="{FCBCDA20-E24F-4A49-935D-0B8CCB288079}" destId="{53A1AC01-746E-4F3E-BECE-7817608FE664}" srcOrd="6" destOrd="0" presId="urn:microsoft.com/office/officeart/2016/7/layout/RepeatingBendingProcessNew"/>
    <dgm:cxn modelId="{79918F7B-126F-4446-B6F7-03F7ACBCDE48}" type="presParOf" srcId="{FCBCDA20-E24F-4A49-935D-0B8CCB288079}" destId="{88AC30A8-B95E-4EE2-A06A-67C6AAF739BF}" srcOrd="7" destOrd="0" presId="urn:microsoft.com/office/officeart/2016/7/layout/RepeatingBendingProcessNew"/>
    <dgm:cxn modelId="{8424FC5D-15CE-4955-8E0D-B6F43F5FB69A}" type="presParOf" srcId="{88AC30A8-B95E-4EE2-A06A-67C6AAF739BF}" destId="{1CB13D3B-567D-423D-8FA7-39F4817A8E38}" srcOrd="0" destOrd="0" presId="urn:microsoft.com/office/officeart/2016/7/layout/RepeatingBendingProcessNew"/>
    <dgm:cxn modelId="{52292D40-5550-46D6-9FBD-AD7ED7F0DE55}" type="presParOf" srcId="{FCBCDA20-E24F-4A49-935D-0B8CCB288079}" destId="{11B7C9DE-E39C-4789-860D-6AE7F6146125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EAD55-A0C6-40BE-8AAB-376297C59C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AD5F5FA-79F3-4109-8FC2-28451AA70997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Once your UCC login is set up, you will be able to log in to Moodle. Your log in for Moodle is the same as your college log in</a:t>
          </a:r>
          <a:endParaRPr lang="en-US" sz="1600" dirty="0">
            <a:solidFill>
              <a:schemeClr val="tx1"/>
            </a:solidFill>
          </a:endParaRPr>
        </a:p>
      </dgm:t>
    </dgm:pt>
    <dgm:pt modelId="{BDA0ED42-DB58-49D5-87A7-448863F344D1}" type="parTrans" cxnId="{C26E7D94-40FD-40A0-ADC5-AA12EA264820}">
      <dgm:prSet/>
      <dgm:spPr/>
      <dgm:t>
        <a:bodyPr/>
        <a:lstStyle/>
        <a:p>
          <a:endParaRPr lang="en-US"/>
        </a:p>
      </dgm:t>
    </dgm:pt>
    <dgm:pt modelId="{E67EC094-7D4F-4742-987C-4C16E0102818}" type="sibTrans" cxnId="{C26E7D94-40FD-40A0-ADC5-AA12EA264820}">
      <dgm:prSet/>
      <dgm:spPr/>
      <dgm:t>
        <a:bodyPr/>
        <a:lstStyle/>
        <a:p>
          <a:endParaRPr lang="en-US"/>
        </a:p>
      </dgm:t>
    </dgm:pt>
    <dgm:pt modelId="{AC5EC23E-7CE0-45F9-81C8-0D574CFE8D2D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Each module has a separate Moodle page</a:t>
          </a:r>
          <a:endParaRPr lang="en-US" sz="1600" dirty="0">
            <a:solidFill>
              <a:schemeClr val="tx1"/>
            </a:solidFill>
          </a:endParaRPr>
        </a:p>
      </dgm:t>
    </dgm:pt>
    <dgm:pt modelId="{5575D50A-5AEE-4CFD-85FB-B414C20075A6}" type="parTrans" cxnId="{D106E8C3-25F4-4F3F-AB4C-BBEDE1BE8F58}">
      <dgm:prSet/>
      <dgm:spPr/>
      <dgm:t>
        <a:bodyPr/>
        <a:lstStyle/>
        <a:p>
          <a:endParaRPr lang="en-US"/>
        </a:p>
      </dgm:t>
    </dgm:pt>
    <dgm:pt modelId="{20256532-2BD0-4346-ACCB-232F604EB8CE}" type="sibTrans" cxnId="{D106E8C3-25F4-4F3F-AB4C-BBEDE1BE8F58}">
      <dgm:prSet/>
      <dgm:spPr/>
      <dgm:t>
        <a:bodyPr/>
        <a:lstStyle/>
        <a:p>
          <a:endParaRPr lang="en-US"/>
        </a:p>
      </dgm:t>
    </dgm:pt>
    <dgm:pt modelId="{34EBE942-FC2B-4B8A-9B39-2EFD2E8CC651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You will need to enrol on each Moodle page. The key is ‘teach’ for all pages</a:t>
          </a:r>
          <a:endParaRPr lang="en-US" sz="1600" dirty="0">
            <a:solidFill>
              <a:schemeClr val="tx1"/>
            </a:solidFill>
          </a:endParaRPr>
        </a:p>
      </dgm:t>
    </dgm:pt>
    <dgm:pt modelId="{C3C5C323-CCE1-4E42-91CD-B737CF0954E9}" type="parTrans" cxnId="{86182950-D83F-47DF-ABF7-472AC532557C}">
      <dgm:prSet/>
      <dgm:spPr/>
      <dgm:t>
        <a:bodyPr/>
        <a:lstStyle/>
        <a:p>
          <a:endParaRPr lang="en-US"/>
        </a:p>
      </dgm:t>
    </dgm:pt>
    <dgm:pt modelId="{08191C31-01AF-484D-86F3-F77F9BAE1763}" type="sibTrans" cxnId="{86182950-D83F-47DF-ABF7-472AC532557C}">
      <dgm:prSet/>
      <dgm:spPr/>
      <dgm:t>
        <a:bodyPr/>
        <a:lstStyle/>
        <a:p>
          <a:endParaRPr lang="en-US"/>
        </a:p>
      </dgm:t>
    </dgm:pt>
    <dgm:pt modelId="{57477A38-2D9F-46CD-9A29-FA2AA6471D74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Click here to go to all associated Moodle pages for the PGCE/Cert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Ed:</a:t>
          </a:r>
          <a:r>
            <a:rPr lang="en-GB" sz="1400" dirty="0" err="1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</a:t>
          </a:r>
          <a:r>
            <a:rPr lang="en-GB" sz="14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://moodle.ccacolchester.com/course/</a:t>
          </a:r>
          <a:r>
            <a:rPr lang="en-GB" sz="1400" dirty="0" err="1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index.php?categoryid</a:t>
          </a:r>
          <a:r>
            <a:rPr lang="en-GB" sz="14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=607</a:t>
          </a:r>
          <a:endParaRPr lang="en-US" sz="1400" dirty="0">
            <a:solidFill>
              <a:schemeClr val="tx1"/>
            </a:solidFill>
          </a:endParaRPr>
        </a:p>
      </dgm:t>
    </dgm:pt>
    <dgm:pt modelId="{0C4035A5-9024-469A-8463-B330562C953F}" type="parTrans" cxnId="{A286743B-3109-4DF9-A833-6ACB1E650A0A}">
      <dgm:prSet/>
      <dgm:spPr/>
      <dgm:t>
        <a:bodyPr/>
        <a:lstStyle/>
        <a:p>
          <a:endParaRPr lang="en-US"/>
        </a:p>
      </dgm:t>
    </dgm:pt>
    <dgm:pt modelId="{2017B7C6-E243-4B63-BAF0-51058A5ED409}" type="sibTrans" cxnId="{A286743B-3109-4DF9-A833-6ACB1E650A0A}">
      <dgm:prSet/>
      <dgm:spPr/>
      <dgm:t>
        <a:bodyPr/>
        <a:lstStyle/>
        <a:p>
          <a:endParaRPr lang="en-US"/>
        </a:p>
      </dgm:t>
    </dgm:pt>
    <dgm:pt modelId="{725D47D7-F373-4CE2-90FF-A9B210440AE2}" type="pres">
      <dgm:prSet presAssocID="{9DBEAD55-A0C6-40BE-8AAB-376297C59CDD}" presName="root" presStyleCnt="0">
        <dgm:presLayoutVars>
          <dgm:dir/>
          <dgm:resizeHandles val="exact"/>
        </dgm:presLayoutVars>
      </dgm:prSet>
      <dgm:spPr/>
    </dgm:pt>
    <dgm:pt modelId="{494FB10A-203C-4F9A-B046-6CBFCBDBF08D}" type="pres">
      <dgm:prSet presAssocID="{0AD5F5FA-79F3-4109-8FC2-28451AA70997}" presName="compNode" presStyleCnt="0"/>
      <dgm:spPr/>
    </dgm:pt>
    <dgm:pt modelId="{9703756E-1B1F-4D3B-89BF-86BDE49AFCD8}" type="pres">
      <dgm:prSet presAssocID="{0AD5F5FA-79F3-4109-8FC2-28451AA70997}" presName="bgRect" presStyleLbl="bgShp" presStyleIdx="0" presStyleCnt="4" custLinFactNeighborY="-20275"/>
      <dgm:spPr/>
    </dgm:pt>
    <dgm:pt modelId="{F901B274-F518-48A4-A5A3-0D930AA99DEE}" type="pres">
      <dgm:prSet presAssocID="{0AD5F5FA-79F3-4109-8FC2-28451AA70997}" presName="iconRect" presStyleLbl="node1" presStyleIdx="0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2F2D1B5-83C5-4165-B7A8-9EC488D23711}" type="pres">
      <dgm:prSet presAssocID="{0AD5F5FA-79F3-4109-8FC2-28451AA70997}" presName="spaceRect" presStyleCnt="0"/>
      <dgm:spPr/>
    </dgm:pt>
    <dgm:pt modelId="{A4514DAF-6578-4EA8-B788-DBD5FD999280}" type="pres">
      <dgm:prSet presAssocID="{0AD5F5FA-79F3-4109-8FC2-28451AA70997}" presName="parTx" presStyleLbl="revTx" presStyleIdx="0" presStyleCnt="4">
        <dgm:presLayoutVars>
          <dgm:chMax val="0"/>
          <dgm:chPref val="0"/>
        </dgm:presLayoutVars>
      </dgm:prSet>
      <dgm:spPr/>
    </dgm:pt>
    <dgm:pt modelId="{D5696F64-0997-40B9-9839-20C6A2EB29C6}" type="pres">
      <dgm:prSet presAssocID="{E67EC094-7D4F-4742-987C-4C16E0102818}" presName="sibTrans" presStyleCnt="0"/>
      <dgm:spPr/>
    </dgm:pt>
    <dgm:pt modelId="{21B44E61-7057-4BEF-8249-36E5BF9C85A2}" type="pres">
      <dgm:prSet presAssocID="{AC5EC23E-7CE0-45F9-81C8-0D574CFE8D2D}" presName="compNode" presStyleCnt="0"/>
      <dgm:spPr/>
    </dgm:pt>
    <dgm:pt modelId="{DB700A38-6739-4D97-8DB2-E207BCA3AB35}" type="pres">
      <dgm:prSet presAssocID="{AC5EC23E-7CE0-45F9-81C8-0D574CFE8D2D}" presName="bgRect" presStyleLbl="bgShp" presStyleIdx="1" presStyleCnt="4"/>
      <dgm:spPr/>
    </dgm:pt>
    <dgm:pt modelId="{8D983107-9B7D-45D4-9C21-9BB0E245BB0E}" type="pres">
      <dgm:prSet presAssocID="{AC5EC23E-7CE0-45F9-81C8-0D574CFE8D2D}" presName="iconRect" presStyleLbl="node1" presStyleIdx="1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E8C1A638-E07F-4E48-B0EF-4F2618E74AAC}" type="pres">
      <dgm:prSet presAssocID="{AC5EC23E-7CE0-45F9-81C8-0D574CFE8D2D}" presName="spaceRect" presStyleCnt="0"/>
      <dgm:spPr/>
    </dgm:pt>
    <dgm:pt modelId="{A21D7B81-98DC-42E6-8905-6705E0048334}" type="pres">
      <dgm:prSet presAssocID="{AC5EC23E-7CE0-45F9-81C8-0D574CFE8D2D}" presName="parTx" presStyleLbl="revTx" presStyleIdx="1" presStyleCnt="4">
        <dgm:presLayoutVars>
          <dgm:chMax val="0"/>
          <dgm:chPref val="0"/>
        </dgm:presLayoutVars>
      </dgm:prSet>
      <dgm:spPr/>
    </dgm:pt>
    <dgm:pt modelId="{D9E5EB8C-B97D-4FA4-BF3E-0336E8DD165B}" type="pres">
      <dgm:prSet presAssocID="{20256532-2BD0-4346-ACCB-232F604EB8CE}" presName="sibTrans" presStyleCnt="0"/>
      <dgm:spPr/>
    </dgm:pt>
    <dgm:pt modelId="{D7F21491-E64C-4C28-AA5F-BC90CFC0CE8A}" type="pres">
      <dgm:prSet presAssocID="{34EBE942-FC2B-4B8A-9B39-2EFD2E8CC651}" presName="compNode" presStyleCnt="0"/>
      <dgm:spPr/>
    </dgm:pt>
    <dgm:pt modelId="{0EDBD2DD-D143-4787-B6FA-3F1E0F6D1747}" type="pres">
      <dgm:prSet presAssocID="{34EBE942-FC2B-4B8A-9B39-2EFD2E8CC651}" presName="bgRect" presStyleLbl="bgShp" presStyleIdx="2" presStyleCnt="4"/>
      <dgm:spPr/>
    </dgm:pt>
    <dgm:pt modelId="{1E41E20A-9AB4-44D8-BADE-23AADF675186}" type="pres">
      <dgm:prSet presAssocID="{34EBE942-FC2B-4B8A-9B39-2EFD2E8CC651}" presName="iconRect" presStyleLbl="node1" presStyleIdx="2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80BCA7B-B01B-4212-BB60-4793C3863870}" type="pres">
      <dgm:prSet presAssocID="{34EBE942-FC2B-4B8A-9B39-2EFD2E8CC651}" presName="spaceRect" presStyleCnt="0"/>
      <dgm:spPr/>
    </dgm:pt>
    <dgm:pt modelId="{9D6BD315-A8E9-410D-83DB-C70548D6200E}" type="pres">
      <dgm:prSet presAssocID="{34EBE942-FC2B-4B8A-9B39-2EFD2E8CC651}" presName="parTx" presStyleLbl="revTx" presStyleIdx="2" presStyleCnt="4">
        <dgm:presLayoutVars>
          <dgm:chMax val="0"/>
          <dgm:chPref val="0"/>
        </dgm:presLayoutVars>
      </dgm:prSet>
      <dgm:spPr/>
    </dgm:pt>
    <dgm:pt modelId="{D819554C-305D-4596-9D19-84217A983282}" type="pres">
      <dgm:prSet presAssocID="{08191C31-01AF-484D-86F3-F77F9BAE1763}" presName="sibTrans" presStyleCnt="0"/>
      <dgm:spPr/>
    </dgm:pt>
    <dgm:pt modelId="{C6038CDC-CCF6-40FF-8E09-BB428AF5532A}" type="pres">
      <dgm:prSet presAssocID="{57477A38-2D9F-46CD-9A29-FA2AA6471D74}" presName="compNode" presStyleCnt="0"/>
      <dgm:spPr/>
    </dgm:pt>
    <dgm:pt modelId="{3E83CFD5-89D7-47BE-AFC5-784B4F351F52}" type="pres">
      <dgm:prSet presAssocID="{57477A38-2D9F-46CD-9A29-FA2AA6471D74}" presName="bgRect" presStyleLbl="bgShp" presStyleIdx="3" presStyleCnt="4"/>
      <dgm:spPr/>
    </dgm:pt>
    <dgm:pt modelId="{A854CD3F-AE8A-41BD-81B7-AA15D903D953}" type="pres">
      <dgm:prSet presAssocID="{57477A38-2D9F-46CD-9A29-FA2AA6471D74}" presName="iconRect" presStyleLbl="node1" presStyleIdx="3" presStyleCnt="4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4DFA640B-FD6C-47C4-BA38-6702B5E9CC16}" type="pres">
      <dgm:prSet presAssocID="{57477A38-2D9F-46CD-9A29-FA2AA6471D74}" presName="spaceRect" presStyleCnt="0"/>
      <dgm:spPr/>
    </dgm:pt>
    <dgm:pt modelId="{CF204D7B-6FAA-4D74-817E-0C95815CE940}" type="pres">
      <dgm:prSet presAssocID="{57477A38-2D9F-46CD-9A29-FA2AA6471D7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074B927-A1AC-4D3D-9006-3CB5917F0D5D}" type="presOf" srcId="{0AD5F5FA-79F3-4109-8FC2-28451AA70997}" destId="{A4514DAF-6578-4EA8-B788-DBD5FD999280}" srcOrd="0" destOrd="0" presId="urn:microsoft.com/office/officeart/2018/2/layout/IconVerticalSolidList"/>
    <dgm:cxn modelId="{A286743B-3109-4DF9-A833-6ACB1E650A0A}" srcId="{9DBEAD55-A0C6-40BE-8AAB-376297C59CDD}" destId="{57477A38-2D9F-46CD-9A29-FA2AA6471D74}" srcOrd="3" destOrd="0" parTransId="{0C4035A5-9024-469A-8463-B330562C953F}" sibTransId="{2017B7C6-E243-4B63-BAF0-51058A5ED409}"/>
    <dgm:cxn modelId="{86182950-D83F-47DF-ABF7-472AC532557C}" srcId="{9DBEAD55-A0C6-40BE-8AAB-376297C59CDD}" destId="{34EBE942-FC2B-4B8A-9B39-2EFD2E8CC651}" srcOrd="2" destOrd="0" parTransId="{C3C5C323-CCE1-4E42-91CD-B737CF0954E9}" sibTransId="{08191C31-01AF-484D-86F3-F77F9BAE1763}"/>
    <dgm:cxn modelId="{988FED7D-B99B-4CD3-A594-FFBEC0E0C440}" type="presOf" srcId="{9DBEAD55-A0C6-40BE-8AAB-376297C59CDD}" destId="{725D47D7-F373-4CE2-90FF-A9B210440AE2}" srcOrd="0" destOrd="0" presId="urn:microsoft.com/office/officeart/2018/2/layout/IconVerticalSolidList"/>
    <dgm:cxn modelId="{C26E7D94-40FD-40A0-ADC5-AA12EA264820}" srcId="{9DBEAD55-A0C6-40BE-8AAB-376297C59CDD}" destId="{0AD5F5FA-79F3-4109-8FC2-28451AA70997}" srcOrd="0" destOrd="0" parTransId="{BDA0ED42-DB58-49D5-87A7-448863F344D1}" sibTransId="{E67EC094-7D4F-4742-987C-4C16E0102818}"/>
    <dgm:cxn modelId="{D106E8C3-25F4-4F3F-AB4C-BBEDE1BE8F58}" srcId="{9DBEAD55-A0C6-40BE-8AAB-376297C59CDD}" destId="{AC5EC23E-7CE0-45F9-81C8-0D574CFE8D2D}" srcOrd="1" destOrd="0" parTransId="{5575D50A-5AEE-4CFD-85FB-B414C20075A6}" sibTransId="{20256532-2BD0-4346-ACCB-232F604EB8CE}"/>
    <dgm:cxn modelId="{D6DDD0C4-BEAF-479C-BABE-1CB96271209E}" type="presOf" srcId="{AC5EC23E-7CE0-45F9-81C8-0D574CFE8D2D}" destId="{A21D7B81-98DC-42E6-8905-6705E0048334}" srcOrd="0" destOrd="0" presId="urn:microsoft.com/office/officeart/2018/2/layout/IconVerticalSolidList"/>
    <dgm:cxn modelId="{67727EC9-1268-45BD-BA54-41322182D336}" type="presOf" srcId="{57477A38-2D9F-46CD-9A29-FA2AA6471D74}" destId="{CF204D7B-6FAA-4D74-817E-0C95815CE940}" srcOrd="0" destOrd="0" presId="urn:microsoft.com/office/officeart/2018/2/layout/IconVerticalSolidList"/>
    <dgm:cxn modelId="{3585D0F6-6ED9-4B39-BCDE-05732213E0F9}" type="presOf" srcId="{34EBE942-FC2B-4B8A-9B39-2EFD2E8CC651}" destId="{9D6BD315-A8E9-410D-83DB-C70548D6200E}" srcOrd="0" destOrd="0" presId="urn:microsoft.com/office/officeart/2018/2/layout/IconVerticalSolidList"/>
    <dgm:cxn modelId="{A710A886-0A58-4C5C-80B9-E75532F3E0BA}" type="presParOf" srcId="{725D47D7-F373-4CE2-90FF-A9B210440AE2}" destId="{494FB10A-203C-4F9A-B046-6CBFCBDBF08D}" srcOrd="0" destOrd="0" presId="urn:microsoft.com/office/officeart/2018/2/layout/IconVerticalSolidList"/>
    <dgm:cxn modelId="{B83CDA53-2FC9-4AB7-80A7-466C74BF165C}" type="presParOf" srcId="{494FB10A-203C-4F9A-B046-6CBFCBDBF08D}" destId="{9703756E-1B1F-4D3B-89BF-86BDE49AFCD8}" srcOrd="0" destOrd="0" presId="urn:microsoft.com/office/officeart/2018/2/layout/IconVerticalSolidList"/>
    <dgm:cxn modelId="{F66F9AE5-8164-4EED-A0B3-57DCE6823430}" type="presParOf" srcId="{494FB10A-203C-4F9A-B046-6CBFCBDBF08D}" destId="{F901B274-F518-48A4-A5A3-0D930AA99DEE}" srcOrd="1" destOrd="0" presId="urn:microsoft.com/office/officeart/2018/2/layout/IconVerticalSolidList"/>
    <dgm:cxn modelId="{AECD0A3C-BC71-4FC5-B0F8-20AF570784A2}" type="presParOf" srcId="{494FB10A-203C-4F9A-B046-6CBFCBDBF08D}" destId="{92F2D1B5-83C5-4165-B7A8-9EC488D23711}" srcOrd="2" destOrd="0" presId="urn:microsoft.com/office/officeart/2018/2/layout/IconVerticalSolidList"/>
    <dgm:cxn modelId="{55A9DEA8-6BD8-40BD-A865-9541647DB923}" type="presParOf" srcId="{494FB10A-203C-4F9A-B046-6CBFCBDBF08D}" destId="{A4514DAF-6578-4EA8-B788-DBD5FD999280}" srcOrd="3" destOrd="0" presId="urn:microsoft.com/office/officeart/2018/2/layout/IconVerticalSolidList"/>
    <dgm:cxn modelId="{59687224-A011-4176-BDB6-4E506CB66B3D}" type="presParOf" srcId="{725D47D7-F373-4CE2-90FF-A9B210440AE2}" destId="{D5696F64-0997-40B9-9839-20C6A2EB29C6}" srcOrd="1" destOrd="0" presId="urn:microsoft.com/office/officeart/2018/2/layout/IconVerticalSolidList"/>
    <dgm:cxn modelId="{431BE282-7CD1-4283-85D8-7E0455995E8F}" type="presParOf" srcId="{725D47D7-F373-4CE2-90FF-A9B210440AE2}" destId="{21B44E61-7057-4BEF-8249-36E5BF9C85A2}" srcOrd="2" destOrd="0" presId="urn:microsoft.com/office/officeart/2018/2/layout/IconVerticalSolidList"/>
    <dgm:cxn modelId="{E47F8ED1-CED6-4463-AB28-86CB3F233413}" type="presParOf" srcId="{21B44E61-7057-4BEF-8249-36E5BF9C85A2}" destId="{DB700A38-6739-4D97-8DB2-E207BCA3AB35}" srcOrd="0" destOrd="0" presId="urn:microsoft.com/office/officeart/2018/2/layout/IconVerticalSolidList"/>
    <dgm:cxn modelId="{E24EEC7B-2B32-4D00-A474-6C924BA02D79}" type="presParOf" srcId="{21B44E61-7057-4BEF-8249-36E5BF9C85A2}" destId="{8D983107-9B7D-45D4-9C21-9BB0E245BB0E}" srcOrd="1" destOrd="0" presId="urn:microsoft.com/office/officeart/2018/2/layout/IconVerticalSolidList"/>
    <dgm:cxn modelId="{09A59B8B-1066-4814-BC44-9F6054395458}" type="presParOf" srcId="{21B44E61-7057-4BEF-8249-36E5BF9C85A2}" destId="{E8C1A638-E07F-4E48-B0EF-4F2618E74AAC}" srcOrd="2" destOrd="0" presId="urn:microsoft.com/office/officeart/2018/2/layout/IconVerticalSolidList"/>
    <dgm:cxn modelId="{F577BD85-F094-4A1E-B989-AFF302039E31}" type="presParOf" srcId="{21B44E61-7057-4BEF-8249-36E5BF9C85A2}" destId="{A21D7B81-98DC-42E6-8905-6705E0048334}" srcOrd="3" destOrd="0" presId="urn:microsoft.com/office/officeart/2018/2/layout/IconVerticalSolidList"/>
    <dgm:cxn modelId="{76EAACCD-B3A6-4B24-B2BF-44920E140EBB}" type="presParOf" srcId="{725D47D7-F373-4CE2-90FF-A9B210440AE2}" destId="{D9E5EB8C-B97D-4FA4-BF3E-0336E8DD165B}" srcOrd="3" destOrd="0" presId="urn:microsoft.com/office/officeart/2018/2/layout/IconVerticalSolidList"/>
    <dgm:cxn modelId="{C9B5EDB0-1DEB-4078-8F57-8210F60712D5}" type="presParOf" srcId="{725D47D7-F373-4CE2-90FF-A9B210440AE2}" destId="{D7F21491-E64C-4C28-AA5F-BC90CFC0CE8A}" srcOrd="4" destOrd="0" presId="urn:microsoft.com/office/officeart/2018/2/layout/IconVerticalSolidList"/>
    <dgm:cxn modelId="{1EE3112E-BE82-4426-9726-6E5BD6206C48}" type="presParOf" srcId="{D7F21491-E64C-4C28-AA5F-BC90CFC0CE8A}" destId="{0EDBD2DD-D143-4787-B6FA-3F1E0F6D1747}" srcOrd="0" destOrd="0" presId="urn:microsoft.com/office/officeart/2018/2/layout/IconVerticalSolidList"/>
    <dgm:cxn modelId="{C17E2B5A-CC04-4EDD-AC34-4B5FC455E8EC}" type="presParOf" srcId="{D7F21491-E64C-4C28-AA5F-BC90CFC0CE8A}" destId="{1E41E20A-9AB4-44D8-BADE-23AADF675186}" srcOrd="1" destOrd="0" presId="urn:microsoft.com/office/officeart/2018/2/layout/IconVerticalSolidList"/>
    <dgm:cxn modelId="{D90A67A5-9516-4268-B556-7D46F4FD38B8}" type="presParOf" srcId="{D7F21491-E64C-4C28-AA5F-BC90CFC0CE8A}" destId="{680BCA7B-B01B-4212-BB60-4793C3863870}" srcOrd="2" destOrd="0" presId="urn:microsoft.com/office/officeart/2018/2/layout/IconVerticalSolidList"/>
    <dgm:cxn modelId="{0B3562BE-B675-49D6-AD90-2A46DEEEB197}" type="presParOf" srcId="{D7F21491-E64C-4C28-AA5F-BC90CFC0CE8A}" destId="{9D6BD315-A8E9-410D-83DB-C70548D6200E}" srcOrd="3" destOrd="0" presId="urn:microsoft.com/office/officeart/2018/2/layout/IconVerticalSolidList"/>
    <dgm:cxn modelId="{66DD1EC4-4A37-45BA-9574-53D0261F0A29}" type="presParOf" srcId="{725D47D7-F373-4CE2-90FF-A9B210440AE2}" destId="{D819554C-305D-4596-9D19-84217A983282}" srcOrd="5" destOrd="0" presId="urn:microsoft.com/office/officeart/2018/2/layout/IconVerticalSolidList"/>
    <dgm:cxn modelId="{E9BD008C-3E93-4EE6-BF8B-D51E5EA10106}" type="presParOf" srcId="{725D47D7-F373-4CE2-90FF-A9B210440AE2}" destId="{C6038CDC-CCF6-40FF-8E09-BB428AF5532A}" srcOrd="6" destOrd="0" presId="urn:microsoft.com/office/officeart/2018/2/layout/IconVerticalSolidList"/>
    <dgm:cxn modelId="{659286B9-A014-43FF-96E8-EE749FD599CB}" type="presParOf" srcId="{C6038CDC-CCF6-40FF-8E09-BB428AF5532A}" destId="{3E83CFD5-89D7-47BE-AFC5-784B4F351F52}" srcOrd="0" destOrd="0" presId="urn:microsoft.com/office/officeart/2018/2/layout/IconVerticalSolidList"/>
    <dgm:cxn modelId="{51AFB726-C98F-4158-9D04-7C62A268A243}" type="presParOf" srcId="{C6038CDC-CCF6-40FF-8E09-BB428AF5532A}" destId="{A854CD3F-AE8A-41BD-81B7-AA15D903D953}" srcOrd="1" destOrd="0" presId="urn:microsoft.com/office/officeart/2018/2/layout/IconVerticalSolidList"/>
    <dgm:cxn modelId="{C3C6C221-E2F6-4165-8353-AD32EE7C85D9}" type="presParOf" srcId="{C6038CDC-CCF6-40FF-8E09-BB428AF5532A}" destId="{4DFA640B-FD6C-47C4-BA38-6702B5E9CC16}" srcOrd="2" destOrd="0" presId="urn:microsoft.com/office/officeart/2018/2/layout/IconVerticalSolidList"/>
    <dgm:cxn modelId="{4C83FE12-238D-4079-B249-26AB0C0BA4BA}" type="presParOf" srcId="{C6038CDC-CCF6-40FF-8E09-BB428AF5532A}" destId="{CF204D7B-6FAA-4D74-817E-0C95815CE9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E872B-B6CF-480E-9BC6-E20B0FD2FE28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B5C35-3A34-4268-96A1-BA15888ED8EA}">
      <dsp:nvSpPr>
        <dsp:cNvPr id="0" name=""/>
        <dsp:cNvSpPr/>
      </dsp:nvSpPr>
      <dsp:spPr>
        <a:xfrm>
          <a:off x="0" y="623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All deadlines are at midday on</a:t>
          </a:r>
          <a:endParaRPr lang="en-US" sz="1400" kern="1200" dirty="0"/>
        </a:p>
      </dsp:txBody>
      <dsp:txXfrm>
        <a:off x="0" y="623"/>
        <a:ext cx="4869656" cy="510415"/>
      </dsp:txXfrm>
    </dsp:sp>
    <dsp:sp modelId="{857913B0-6792-434A-84B5-F5B36D589C67}">
      <dsp:nvSpPr>
        <dsp:cNvPr id="0" name=""/>
        <dsp:cNvSpPr/>
      </dsp:nvSpPr>
      <dsp:spPr>
        <a:xfrm>
          <a:off x="0" y="511038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FEDFF-B94A-43A7-9846-EE15C3C2B277}">
      <dsp:nvSpPr>
        <dsp:cNvPr id="0" name=""/>
        <dsp:cNvSpPr/>
      </dsp:nvSpPr>
      <dsp:spPr>
        <a:xfrm>
          <a:off x="0" y="511038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All modules are compulsory </a:t>
          </a:r>
          <a:endParaRPr lang="en-US" sz="1400" kern="1200"/>
        </a:p>
      </dsp:txBody>
      <dsp:txXfrm>
        <a:off x="0" y="511038"/>
        <a:ext cx="4869656" cy="510415"/>
      </dsp:txXfrm>
    </dsp:sp>
    <dsp:sp modelId="{BC442E8F-8629-459D-A065-7D26BB863710}">
      <dsp:nvSpPr>
        <dsp:cNvPr id="0" name=""/>
        <dsp:cNvSpPr/>
      </dsp:nvSpPr>
      <dsp:spPr>
        <a:xfrm>
          <a:off x="0" y="1021453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5520D-19AE-49EA-A67F-2AAD6EFF43F2}">
      <dsp:nvSpPr>
        <dsp:cNvPr id="0" name=""/>
        <dsp:cNvSpPr/>
      </dsp:nvSpPr>
      <dsp:spPr>
        <a:xfrm>
          <a:off x="0" y="1021453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Less than 40% = Refer (Fail)</a:t>
          </a:r>
          <a:endParaRPr lang="en-US" sz="1400" kern="1200"/>
        </a:p>
      </dsp:txBody>
      <dsp:txXfrm>
        <a:off x="0" y="1021453"/>
        <a:ext cx="4869656" cy="510415"/>
      </dsp:txXfrm>
    </dsp:sp>
    <dsp:sp modelId="{EC216103-14C8-4CAD-8910-56F165585F63}">
      <dsp:nvSpPr>
        <dsp:cNvPr id="0" name=""/>
        <dsp:cNvSpPr/>
      </dsp:nvSpPr>
      <dsp:spPr>
        <a:xfrm>
          <a:off x="0" y="1531869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B0760-567F-423D-8252-E543AB89DF3E}">
      <dsp:nvSpPr>
        <dsp:cNvPr id="0" name=""/>
        <dsp:cNvSpPr/>
      </dsp:nvSpPr>
      <dsp:spPr>
        <a:xfrm>
          <a:off x="0" y="1531869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40 – 45% = Broadly Satisfactory Pass</a:t>
          </a:r>
          <a:endParaRPr lang="en-US" sz="1400" kern="1200"/>
        </a:p>
      </dsp:txBody>
      <dsp:txXfrm>
        <a:off x="0" y="1531869"/>
        <a:ext cx="4869656" cy="510415"/>
      </dsp:txXfrm>
    </dsp:sp>
    <dsp:sp modelId="{24CD6BB5-3F6C-46FF-993C-13C10550CC5B}">
      <dsp:nvSpPr>
        <dsp:cNvPr id="0" name=""/>
        <dsp:cNvSpPr/>
      </dsp:nvSpPr>
      <dsp:spPr>
        <a:xfrm>
          <a:off x="0" y="2042284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0F8AD-0B17-4365-A616-2146F41B50DA}">
      <dsp:nvSpPr>
        <dsp:cNvPr id="0" name=""/>
        <dsp:cNvSpPr/>
      </dsp:nvSpPr>
      <dsp:spPr>
        <a:xfrm>
          <a:off x="0" y="2042284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46 – 59% = Sound Pass</a:t>
          </a:r>
          <a:endParaRPr lang="en-US" sz="1400" kern="1200"/>
        </a:p>
      </dsp:txBody>
      <dsp:txXfrm>
        <a:off x="0" y="2042284"/>
        <a:ext cx="4869656" cy="510415"/>
      </dsp:txXfrm>
    </dsp:sp>
    <dsp:sp modelId="{C2C4DFC5-2478-4933-919A-CD61A4523145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70CDE-8EAA-4728-BF57-DD73F0FBCE6B}">
      <dsp:nvSpPr>
        <dsp:cNvPr id="0" name=""/>
        <dsp:cNvSpPr/>
      </dsp:nvSpPr>
      <dsp:spPr>
        <a:xfrm>
          <a:off x="0" y="2552700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60 – 69% = Merit</a:t>
          </a:r>
          <a:endParaRPr lang="en-US" sz="1400" kern="1200"/>
        </a:p>
      </dsp:txBody>
      <dsp:txXfrm>
        <a:off x="0" y="2552700"/>
        <a:ext cx="4869656" cy="510415"/>
      </dsp:txXfrm>
    </dsp:sp>
    <dsp:sp modelId="{883F692A-4BB0-4188-8329-4E1828C553D3}">
      <dsp:nvSpPr>
        <dsp:cNvPr id="0" name=""/>
        <dsp:cNvSpPr/>
      </dsp:nvSpPr>
      <dsp:spPr>
        <a:xfrm>
          <a:off x="0" y="3063115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17C90-6C35-4148-A35F-9060A5BE3475}">
      <dsp:nvSpPr>
        <dsp:cNvPr id="0" name=""/>
        <dsp:cNvSpPr/>
      </dsp:nvSpPr>
      <dsp:spPr>
        <a:xfrm>
          <a:off x="0" y="3063115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70%+ = Distinction</a:t>
          </a:r>
          <a:endParaRPr lang="en-US" sz="1400" kern="1200"/>
        </a:p>
      </dsp:txBody>
      <dsp:txXfrm>
        <a:off x="0" y="3063115"/>
        <a:ext cx="4869656" cy="510415"/>
      </dsp:txXfrm>
    </dsp:sp>
    <dsp:sp modelId="{23609F8B-39A5-4798-831E-82EB1A513C61}">
      <dsp:nvSpPr>
        <dsp:cNvPr id="0" name=""/>
        <dsp:cNvSpPr/>
      </dsp:nvSpPr>
      <dsp:spPr>
        <a:xfrm>
          <a:off x="0" y="3573530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CC750-0772-467E-9057-BD81D32A1EEE}">
      <dsp:nvSpPr>
        <dsp:cNvPr id="0" name=""/>
        <dsp:cNvSpPr/>
      </dsp:nvSpPr>
      <dsp:spPr>
        <a:xfrm>
          <a:off x="0" y="3573530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We mark against the assignment guidelines and criteria</a:t>
          </a:r>
          <a:endParaRPr lang="en-US" sz="1400" kern="1200"/>
        </a:p>
      </dsp:txBody>
      <dsp:txXfrm>
        <a:off x="0" y="3573530"/>
        <a:ext cx="4869656" cy="510415"/>
      </dsp:txXfrm>
    </dsp:sp>
    <dsp:sp modelId="{3522F290-4625-43F1-A244-BC7FA7C5F7F1}">
      <dsp:nvSpPr>
        <dsp:cNvPr id="0" name=""/>
        <dsp:cNvSpPr/>
      </dsp:nvSpPr>
      <dsp:spPr>
        <a:xfrm>
          <a:off x="0" y="4083946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35821-121A-4C2A-B90C-9A5F58A72F61}">
      <dsp:nvSpPr>
        <dsp:cNvPr id="0" name=""/>
        <dsp:cNvSpPr/>
      </dsp:nvSpPr>
      <dsp:spPr>
        <a:xfrm>
          <a:off x="0" y="4083946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We check against the learning outcomes and assignment weighting</a:t>
          </a:r>
          <a:endParaRPr lang="en-US" sz="1400" kern="1200"/>
        </a:p>
      </dsp:txBody>
      <dsp:txXfrm>
        <a:off x="0" y="4083946"/>
        <a:ext cx="4869656" cy="510415"/>
      </dsp:txXfrm>
    </dsp:sp>
    <dsp:sp modelId="{E85EA343-37B7-42C3-96C1-F973FA1BCB4F}">
      <dsp:nvSpPr>
        <dsp:cNvPr id="0" name=""/>
        <dsp:cNvSpPr/>
      </dsp:nvSpPr>
      <dsp:spPr>
        <a:xfrm>
          <a:off x="0" y="4594361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2C71D-42D6-4CEF-9E39-81AB130CD875}">
      <dsp:nvSpPr>
        <dsp:cNvPr id="0" name=""/>
        <dsp:cNvSpPr/>
      </dsp:nvSpPr>
      <dsp:spPr>
        <a:xfrm>
          <a:off x="0" y="4594361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The feedback will match the weighted sections</a:t>
          </a:r>
          <a:endParaRPr lang="en-US" sz="1400" kern="1200"/>
        </a:p>
      </dsp:txBody>
      <dsp:txXfrm>
        <a:off x="0" y="4594361"/>
        <a:ext cx="4869656" cy="510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6E481-9AD7-4644-8A8A-562A47E906BA}">
      <dsp:nvSpPr>
        <dsp:cNvPr id="0" name=""/>
        <dsp:cNvSpPr/>
      </dsp:nvSpPr>
      <dsp:spPr>
        <a:xfrm>
          <a:off x="2281361" y="610446"/>
          <a:ext cx="47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143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4528" y="653656"/>
        <a:ext cx="25101" cy="5020"/>
      </dsp:txXfrm>
    </dsp:sp>
    <dsp:sp modelId="{5414AE95-5621-4EF2-AED1-5F27B0067E04}">
      <dsp:nvSpPr>
        <dsp:cNvPr id="0" name=""/>
        <dsp:cNvSpPr/>
      </dsp:nvSpPr>
      <dsp:spPr>
        <a:xfrm>
          <a:off x="100401" y="1339"/>
          <a:ext cx="2182759" cy="13096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57" tIns="112270" rIns="106957" bIns="11227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You will need to keep an observation file with all of the relevant forms in them for the observer and your mentor.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0401" y="1339"/>
        <a:ext cx="2182759" cy="1309655"/>
      </dsp:txXfrm>
    </dsp:sp>
    <dsp:sp modelId="{4C520851-44A4-4776-A263-4000CD9A2512}">
      <dsp:nvSpPr>
        <dsp:cNvPr id="0" name=""/>
        <dsp:cNvSpPr/>
      </dsp:nvSpPr>
      <dsp:spPr>
        <a:xfrm>
          <a:off x="1191781" y="1309194"/>
          <a:ext cx="2684794" cy="471434"/>
        </a:xfrm>
        <a:custGeom>
          <a:avLst/>
          <a:gdLst/>
          <a:ahLst/>
          <a:cxnLst/>
          <a:rect l="0" t="0" r="0" b="0"/>
          <a:pathLst>
            <a:path>
              <a:moveTo>
                <a:pt x="2684794" y="0"/>
              </a:moveTo>
              <a:lnTo>
                <a:pt x="2684794" y="252817"/>
              </a:lnTo>
              <a:lnTo>
                <a:pt x="0" y="252817"/>
              </a:lnTo>
              <a:lnTo>
                <a:pt x="0" y="47143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65895" y="1542402"/>
        <a:ext cx="136566" cy="5020"/>
      </dsp:txXfrm>
    </dsp:sp>
    <dsp:sp modelId="{BE1F44E4-FF92-4784-AEBC-E628E3483807}">
      <dsp:nvSpPr>
        <dsp:cNvPr id="0" name=""/>
        <dsp:cNvSpPr/>
      </dsp:nvSpPr>
      <dsp:spPr>
        <a:xfrm>
          <a:off x="2785196" y="1339"/>
          <a:ext cx="2182759" cy="13096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57" tIns="112270" rIns="106957" bIns="11227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Session plan, pre-session, rationale, resources 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5196" y="1339"/>
        <a:ext cx="2182759" cy="1309655"/>
      </dsp:txXfrm>
    </dsp:sp>
    <dsp:sp modelId="{5D1E6633-9407-406B-8CCE-29577A756766}">
      <dsp:nvSpPr>
        <dsp:cNvPr id="0" name=""/>
        <dsp:cNvSpPr/>
      </dsp:nvSpPr>
      <dsp:spPr>
        <a:xfrm>
          <a:off x="2281361" y="2422137"/>
          <a:ext cx="47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143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4528" y="2465347"/>
        <a:ext cx="25101" cy="5020"/>
      </dsp:txXfrm>
    </dsp:sp>
    <dsp:sp modelId="{1AB85C7B-B87C-4535-BD24-2FA0CA345FE8}">
      <dsp:nvSpPr>
        <dsp:cNvPr id="0" name=""/>
        <dsp:cNvSpPr/>
      </dsp:nvSpPr>
      <dsp:spPr>
        <a:xfrm>
          <a:off x="100401" y="1813029"/>
          <a:ext cx="2182759" cy="13096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57" tIns="112270" rIns="106957" bIns="11227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&amp; reflection after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0401" y="1813029"/>
        <a:ext cx="2182759" cy="1309655"/>
      </dsp:txXfrm>
    </dsp:sp>
    <dsp:sp modelId="{88AC30A8-B95E-4EE2-A06A-67C6AAF739BF}">
      <dsp:nvSpPr>
        <dsp:cNvPr id="0" name=""/>
        <dsp:cNvSpPr/>
      </dsp:nvSpPr>
      <dsp:spPr>
        <a:xfrm>
          <a:off x="1191781" y="3120885"/>
          <a:ext cx="2684794" cy="471434"/>
        </a:xfrm>
        <a:custGeom>
          <a:avLst/>
          <a:gdLst/>
          <a:ahLst/>
          <a:cxnLst/>
          <a:rect l="0" t="0" r="0" b="0"/>
          <a:pathLst>
            <a:path>
              <a:moveTo>
                <a:pt x="2684794" y="0"/>
              </a:moveTo>
              <a:lnTo>
                <a:pt x="2684794" y="252817"/>
              </a:lnTo>
              <a:lnTo>
                <a:pt x="0" y="252817"/>
              </a:lnTo>
              <a:lnTo>
                <a:pt x="0" y="471434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65895" y="3354092"/>
        <a:ext cx="136566" cy="5020"/>
      </dsp:txXfrm>
    </dsp:sp>
    <dsp:sp modelId="{53A1AC01-746E-4F3E-BECE-7817608FE664}">
      <dsp:nvSpPr>
        <dsp:cNvPr id="0" name=""/>
        <dsp:cNvSpPr/>
      </dsp:nvSpPr>
      <dsp:spPr>
        <a:xfrm>
          <a:off x="2785196" y="1813029"/>
          <a:ext cx="2182759" cy="13096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57" tIns="112270" rIns="106957" bIns="11227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the feedback from the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5196" y="1813029"/>
        <a:ext cx="2182759" cy="1309655"/>
      </dsp:txXfrm>
    </dsp:sp>
    <dsp:sp modelId="{11B7C9DE-E39C-4789-860D-6AE7F6146125}">
      <dsp:nvSpPr>
        <dsp:cNvPr id="0" name=""/>
        <dsp:cNvSpPr/>
      </dsp:nvSpPr>
      <dsp:spPr>
        <a:xfrm>
          <a:off x="100401" y="3624720"/>
          <a:ext cx="2182759" cy="13096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57" tIns="112270" rIns="106957" bIns="11227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observer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0401" y="3624720"/>
        <a:ext cx="2182759" cy="1309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3756E-1B1F-4D3B-89BF-86BDE49AFCD8}">
      <dsp:nvSpPr>
        <dsp:cNvPr id="0" name=""/>
        <dsp:cNvSpPr/>
      </dsp:nvSpPr>
      <dsp:spPr>
        <a:xfrm>
          <a:off x="0" y="0"/>
          <a:ext cx="4885203" cy="1169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1B274-F518-48A4-A5A3-0D930AA99DEE}">
      <dsp:nvSpPr>
        <dsp:cNvPr id="0" name=""/>
        <dsp:cNvSpPr/>
      </dsp:nvSpPr>
      <dsp:spPr>
        <a:xfrm>
          <a:off x="353699" y="266673"/>
          <a:ext cx="643718" cy="64308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14DAF-6578-4EA8-B788-DBD5FD999280}">
      <dsp:nvSpPr>
        <dsp:cNvPr id="0" name=""/>
        <dsp:cNvSpPr/>
      </dsp:nvSpPr>
      <dsp:spPr>
        <a:xfrm>
          <a:off x="1351117" y="3591"/>
          <a:ext cx="3175670" cy="124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01" tIns="131601" rIns="131601" bIns="1316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Once your UCC login is set up, you will be able to log in to Moodle. Your log in for Moodle is the same as your college log in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351117" y="3591"/>
        <a:ext cx="3175670" cy="1243474"/>
      </dsp:txXfrm>
    </dsp:sp>
    <dsp:sp modelId="{DB700A38-6739-4D97-8DB2-E207BCA3AB35}">
      <dsp:nvSpPr>
        <dsp:cNvPr id="0" name=""/>
        <dsp:cNvSpPr/>
      </dsp:nvSpPr>
      <dsp:spPr>
        <a:xfrm>
          <a:off x="0" y="1548514"/>
          <a:ext cx="4885203" cy="11692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83107-9B7D-45D4-9C21-9BB0E245BB0E}">
      <dsp:nvSpPr>
        <dsp:cNvPr id="0" name=""/>
        <dsp:cNvSpPr/>
      </dsp:nvSpPr>
      <dsp:spPr>
        <a:xfrm>
          <a:off x="353699" y="1811596"/>
          <a:ext cx="643718" cy="64308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D7B81-98DC-42E6-8905-6705E0048334}">
      <dsp:nvSpPr>
        <dsp:cNvPr id="0" name=""/>
        <dsp:cNvSpPr/>
      </dsp:nvSpPr>
      <dsp:spPr>
        <a:xfrm>
          <a:off x="1351117" y="1548514"/>
          <a:ext cx="3175670" cy="124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01" tIns="131601" rIns="131601" bIns="1316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Each module has a separate Moodle page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351117" y="1548514"/>
        <a:ext cx="3175670" cy="1243474"/>
      </dsp:txXfrm>
    </dsp:sp>
    <dsp:sp modelId="{0EDBD2DD-D143-4787-B6FA-3F1E0F6D1747}">
      <dsp:nvSpPr>
        <dsp:cNvPr id="0" name=""/>
        <dsp:cNvSpPr/>
      </dsp:nvSpPr>
      <dsp:spPr>
        <a:xfrm>
          <a:off x="0" y="3093437"/>
          <a:ext cx="4885203" cy="11692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1E20A-9AB4-44D8-BADE-23AADF675186}">
      <dsp:nvSpPr>
        <dsp:cNvPr id="0" name=""/>
        <dsp:cNvSpPr/>
      </dsp:nvSpPr>
      <dsp:spPr>
        <a:xfrm>
          <a:off x="353699" y="3356519"/>
          <a:ext cx="643718" cy="64308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BD315-A8E9-410D-83DB-C70548D6200E}">
      <dsp:nvSpPr>
        <dsp:cNvPr id="0" name=""/>
        <dsp:cNvSpPr/>
      </dsp:nvSpPr>
      <dsp:spPr>
        <a:xfrm>
          <a:off x="1351117" y="3093437"/>
          <a:ext cx="3175670" cy="124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01" tIns="131601" rIns="131601" bIns="1316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You will need to enrol on each Moodle page. The key is ‘teach’ for all pages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351117" y="3093437"/>
        <a:ext cx="3175670" cy="1243474"/>
      </dsp:txXfrm>
    </dsp:sp>
    <dsp:sp modelId="{3E83CFD5-89D7-47BE-AFC5-784B4F351F52}">
      <dsp:nvSpPr>
        <dsp:cNvPr id="0" name=""/>
        <dsp:cNvSpPr/>
      </dsp:nvSpPr>
      <dsp:spPr>
        <a:xfrm>
          <a:off x="0" y="4638360"/>
          <a:ext cx="4885203" cy="1169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4CD3F-AE8A-41BD-81B7-AA15D903D953}">
      <dsp:nvSpPr>
        <dsp:cNvPr id="0" name=""/>
        <dsp:cNvSpPr/>
      </dsp:nvSpPr>
      <dsp:spPr>
        <a:xfrm>
          <a:off x="354045" y="4901442"/>
          <a:ext cx="643718" cy="64308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04D7B-6FAA-4D74-817E-0C95815CE940}">
      <dsp:nvSpPr>
        <dsp:cNvPr id="0" name=""/>
        <dsp:cNvSpPr/>
      </dsp:nvSpPr>
      <dsp:spPr>
        <a:xfrm>
          <a:off x="1351808" y="4638360"/>
          <a:ext cx="3175670" cy="124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01" tIns="131601" rIns="131601" bIns="1316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Click here to go to all associated Moodle pages for the PGCE/Cert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Ed:</a:t>
          </a:r>
          <a:r>
            <a:rPr lang="en-GB" sz="1400" kern="1200" dirty="0" err="1">
              <a:solidFill>
                <a:schemeClr val="tx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</a:t>
          </a:r>
          <a:r>
            <a:rPr lang="en-GB" sz="1400" kern="1200" dirty="0">
              <a:solidFill>
                <a:schemeClr val="tx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://moodle.ccacolchester.com/course/</a:t>
          </a:r>
          <a:r>
            <a:rPr lang="en-GB" sz="1400" kern="1200" dirty="0" err="1">
              <a:solidFill>
                <a:schemeClr val="tx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index.php?categoryid</a:t>
          </a:r>
          <a:r>
            <a:rPr lang="en-GB" sz="1400" kern="1200" dirty="0">
              <a:solidFill>
                <a:schemeClr val="tx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=607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351808" y="4638360"/>
        <a:ext cx="3175670" cy="1243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0E456-78FD-479D-8E2A-3F25783BDAD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81B03-0852-4220-91E7-B05B2E35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3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FBB79-05E0-4B7F-9B6F-98E02EBFD8DE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17E5-3A34-4754-971C-3E2F8ED9B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2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17E5-3A34-4754-971C-3E2F8ED9B3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7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Ice breaker, NVC’s,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E5-3A34-4754-971C-3E2F8ED9B3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3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0319-6E1C-4503-BF2A-2C17631E5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1D3E4-30CF-4F74-AC1C-F21ED92AA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EC84D-09D5-4E45-A6D0-B0E2B606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EC275-73F7-4035-83DF-7B4C4FF9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63CEC-7ABF-4DA5-843E-751416EC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0A5D-7164-4B08-89D4-007D5B8F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86B4A-BBC0-40FC-A919-3274E4B33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2B671-3AB9-4904-8085-06E48D4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14313-70C1-4E02-9757-2B099B19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2A62C-DA76-4FA8-87F8-E0CB970F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2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1BD85-F026-4EDC-A18C-4B0809479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56BFF-3AFC-4C5E-BDB8-D20872568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A489C-AC9D-4FE8-9691-82A920C5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99A59-6975-4E75-967D-88749B9D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E9821-7651-47C1-AFF8-18E007AD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>
            <a:off x="476250" y="1812727"/>
            <a:ext cx="1124746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52" name="Line"/>
          <p:cNvSpPr/>
          <p:nvPr/>
        </p:nvSpPr>
        <p:spPr>
          <a:xfrm flipV="1">
            <a:off x="476250" y="6500811"/>
            <a:ext cx="11239500" cy="2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53" name="Line"/>
          <p:cNvSpPr/>
          <p:nvPr/>
        </p:nvSpPr>
        <p:spPr>
          <a:xfrm flipV="1">
            <a:off x="476250" y="357188"/>
            <a:ext cx="112395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401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EBE7-CAE9-4D19-88C5-01808BFA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19DB-ACAD-4097-8F07-CBD233C6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985F3-C58A-41F8-9F47-6417A148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E95C5-1C6A-4531-B148-C4F3D80B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05107-D7BB-42B3-9102-63D80C61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5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9A26-D001-46BD-9A92-A5F9933D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C2936-AF06-4D75-88CD-9B0766584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90145-FA67-459C-A84A-09916E10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761A8-0983-4DAC-960B-5B084455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00391-7A01-4D33-BC90-F55BDE55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5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0A7F-4FF1-4245-87A8-109D32B8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27950-26D1-4B3B-8DB5-D841A8A81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4966C-0C2E-41A5-AA6C-2F2F994EB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3A339-C2DE-4727-B0E8-E62A3CEB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56090-0A77-4F07-BF75-23BD950E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308E1-527C-4255-825E-030286A3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4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344A-B923-4BFE-850E-9FC650EF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6CD88-1D4A-468F-8998-B8250B8F9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5D072-1BCE-4CC9-AF47-C402485F9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F0BD0-C530-43E1-AC1A-56543B81A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6BC4E-5D03-473F-97FF-FABB8A7C4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D2847-FFD2-4568-8D82-9FBA4731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FC5A7D-A13B-41FD-A8AD-AE49D926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B06E6-9486-48C5-89ED-B0ADDCF8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A3AB-1012-4FB2-9B1B-5BCA8947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CC80A-6CBC-4AC7-A7B7-67B00B28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1C580-8A9F-463D-A9D5-75A4118C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CF840-13CD-40E4-955A-7AADFC2C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FCD52-7AA1-43DB-BB23-F3C2F88F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D31B6-412C-4386-8AC5-935085E3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19F7A-3B88-4E43-ACB0-0FDC97F1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6B096-1F51-4EC9-91F5-4CE074BF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AE657-58DA-49E6-84B2-A8F8B2661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4AC0E-D552-41AB-A25B-800AF506D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D8A82-8711-46CC-A6B0-70A87D38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2B859-DEE0-47C4-8BCA-46EA9D42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A0371-C9F0-4145-A29E-48B36D4F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4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D47-1C61-4BB7-8B88-D43F0477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55062-92D1-4C06-90B9-8B864405F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7F0BA-B2CB-4C40-BA2A-7D6F40A33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40E3C-F7DD-4AA5-9FF2-95D1E5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44AC3-2E6C-4705-833A-9DC0B3BD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5DED2-B037-4B8F-96AB-286A688A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2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8B7D05-20C3-4FA3-A701-24EEE5A3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C17AE-7EDC-48EF-B304-B19210089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CF8BA-1181-4D12-B479-EEFA7C92A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0FDB-D5D8-B54F-8788-9F59F1165E4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DDAEC-9F70-4C2C-8150-A195BBFDD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B527-A762-41A8-8A62-66F37B7AA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4C6D8-9587-394A-9D9E-C37863FAAB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46429-974F-4ACD-8D93-3D982522620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929312"/>
            <a:ext cx="12192000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8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yleigh.mclaughlin@colchester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ayleigh.mclaughlin@colchester.ac.u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lchester.ac.uk/wp-content/uploads/2019/11/UCC-Student-Engagement-Policy-2019-20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lassroom.google.com/c/NzEwNTc5Njg5MTE1?cjc=4csvo3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et.et-foundation.co.uk/about-se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3.pebblepad.co.uk/login/huddersfield" TargetMode="Externa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3.pebblepad.co.uk/login/huddersfield" TargetMode="External"/><Relationship Id="rId2" Type="http://schemas.openxmlformats.org/officeDocument/2006/relationships/hyperlink" Target="https://moodle.ccacolchester.com/course/index.php?categoryid=70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Pages/ResponsePage.aspx?id=2p8utZEGhUW9_FzK4c4YkCV1gDPgIiVGsHfyl7NXy7RUN1AwRFZEMjFZQjlESFZPVVg0R09VQU1TQS4u" TargetMode="External"/><Relationship Id="rId4" Type="http://schemas.openxmlformats.org/officeDocument/2006/relationships/hyperlink" Target="https://moodle.ccacolchester.com/course/index.php?categoryid=62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724" y="406400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/>
              <a:t>Welcome to </a:t>
            </a:r>
            <a:br>
              <a:rPr lang="en-GB" dirty="0"/>
            </a:br>
            <a:r>
              <a:rPr lang="en-GB" dirty="0"/>
              <a:t>Initial Teacher Education(ITE)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362" y="3147000"/>
            <a:ext cx="9144000" cy="2456132"/>
          </a:xfrm>
        </p:spPr>
        <p:txBody>
          <a:bodyPr>
            <a:normAutofit/>
          </a:bodyPr>
          <a:lstStyle/>
          <a:p>
            <a:r>
              <a:rPr lang="en-GB" b="1" u="sng" dirty="0"/>
              <a:t>Induction Session</a:t>
            </a:r>
          </a:p>
          <a:p>
            <a:endParaRPr lang="en-GB" b="1" u="sng" dirty="0"/>
          </a:p>
          <a:p>
            <a:r>
              <a:rPr lang="en-GB" sz="2800" dirty="0"/>
              <a:t>Course Leader: Kayleigh McLaughlin </a:t>
            </a:r>
          </a:p>
          <a:p>
            <a:r>
              <a:rPr lang="en-GB" dirty="0">
                <a:hlinkClick r:id="rId2"/>
              </a:rPr>
              <a:t>Kayleigh.mclaughlin@colchester.ac.uk</a:t>
            </a:r>
            <a:endParaRPr lang="en-GB" dirty="0"/>
          </a:p>
          <a:p>
            <a:r>
              <a:rPr lang="en-GB" dirty="0"/>
              <a:t>01206 583860</a:t>
            </a:r>
          </a:p>
        </p:txBody>
      </p:sp>
    </p:spTree>
    <p:extLst>
      <p:ext uri="{BB962C8B-B14F-4D97-AF65-F5344CB8AC3E}">
        <p14:creationId xmlns:p14="http://schemas.microsoft.com/office/powerpoint/2010/main" val="1859577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2D19-810C-2D2A-8E39-C92C7E8F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91" y="0"/>
            <a:ext cx="10515600" cy="1325563"/>
          </a:xfrm>
        </p:spPr>
        <p:txBody>
          <a:bodyPr/>
          <a:lstStyle/>
          <a:p>
            <a:r>
              <a:rPr lang="en-GB" b="1" dirty="0"/>
              <a:t>What is the apprenticeship route?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621BF-8183-0B11-9C1E-C7CF6AA4B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9" y="106686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Level 5 Learning and Skills Teacher</a:t>
            </a:r>
          </a:p>
          <a:p>
            <a:r>
              <a:rPr lang="en-GB" dirty="0"/>
              <a:t>18 months (not including End Point Assessment) (EPA)= 1 year and 1 semester</a:t>
            </a:r>
          </a:p>
          <a:p>
            <a:r>
              <a:rPr lang="en-GB" dirty="0"/>
              <a:t>9 Duties to include- Knowledge (20) Skills (25) Behaviours (B6) </a:t>
            </a:r>
          </a:p>
          <a:p>
            <a:pPr marL="0" indent="0">
              <a:buNone/>
            </a:pPr>
            <a:r>
              <a:rPr lang="en-GB" dirty="0"/>
              <a:t>EPA= Assessment method 1. Observation: lesson observation and professional dialogue</a:t>
            </a:r>
          </a:p>
          <a:p>
            <a:pPr marL="0" indent="0">
              <a:buNone/>
            </a:pPr>
            <a:r>
              <a:rPr lang="en-GB" dirty="0"/>
              <a:t>Fail, pass or distinction</a:t>
            </a:r>
          </a:p>
          <a:p>
            <a:pPr marL="0" indent="0">
              <a:buNone/>
            </a:pPr>
            <a:r>
              <a:rPr lang="en-GB" dirty="0"/>
              <a:t>EPA= Assessment method 2. Professional discussion underpinned by a portfolio of evidence:</a:t>
            </a:r>
          </a:p>
          <a:p>
            <a:pPr marL="0" indent="0">
              <a:buNone/>
            </a:pPr>
            <a:r>
              <a:rPr lang="en-GB" dirty="0"/>
              <a:t>Fail, pass or distinction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37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onsider your Path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04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b="1" u="sng" dirty="0"/>
              <a:t>Consider your </a:t>
            </a:r>
            <a:r>
              <a:rPr lang="en-GB" b="1" u="sng" dirty="0"/>
              <a:t>learning journey </a:t>
            </a:r>
            <a:endParaRPr b="1" u="sng" dirty="0"/>
          </a:p>
        </p:txBody>
      </p:sp>
      <p:sp>
        <p:nvSpPr>
          <p:cNvPr id="258" name="Module 1…"/>
          <p:cNvSpPr/>
          <p:nvPr/>
        </p:nvSpPr>
        <p:spPr>
          <a:xfrm>
            <a:off x="1721692" y="3705820"/>
            <a:ext cx="1554080" cy="892969"/>
          </a:xfrm>
          <a:prstGeom prst="roundRect">
            <a:avLst>
              <a:gd name="adj" fmla="val 15000"/>
            </a:avLst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5719" tIns="35719" rIns="35719" bIns="3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 dirty="0"/>
              <a:t>Module 1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 dirty="0"/>
              <a:t>Level 4</a:t>
            </a:r>
          </a:p>
        </p:txBody>
      </p:sp>
      <p:sp>
        <p:nvSpPr>
          <p:cNvPr id="259" name="Module 2…"/>
          <p:cNvSpPr/>
          <p:nvPr/>
        </p:nvSpPr>
        <p:spPr>
          <a:xfrm>
            <a:off x="3642974" y="3699122"/>
            <a:ext cx="1554080" cy="892969"/>
          </a:xfrm>
          <a:prstGeom prst="roundRect">
            <a:avLst>
              <a:gd name="adj" fmla="val 15000"/>
            </a:avLst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5719" tIns="35719" rIns="35719" bIns="3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/>
              <a:t>Module 2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/>
              <a:t>Level 5</a:t>
            </a:r>
          </a:p>
        </p:txBody>
      </p:sp>
      <p:sp>
        <p:nvSpPr>
          <p:cNvPr id="260" name="Module 3…"/>
          <p:cNvSpPr/>
          <p:nvPr/>
        </p:nvSpPr>
        <p:spPr>
          <a:xfrm>
            <a:off x="5564256" y="3705820"/>
            <a:ext cx="1554080" cy="892969"/>
          </a:xfrm>
          <a:prstGeom prst="roundRect">
            <a:avLst>
              <a:gd name="adj" fmla="val 15000"/>
            </a:avLst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5719" tIns="35719" rIns="35719" bIns="3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/>
              <a:t>Module 3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/>
              <a:t>Level 6</a:t>
            </a:r>
          </a:p>
        </p:txBody>
      </p:sp>
      <p:sp>
        <p:nvSpPr>
          <p:cNvPr id="261" name="Module 4…"/>
          <p:cNvSpPr/>
          <p:nvPr/>
        </p:nvSpPr>
        <p:spPr>
          <a:xfrm>
            <a:off x="7485538" y="3699122"/>
            <a:ext cx="1554080" cy="892969"/>
          </a:xfrm>
          <a:prstGeom prst="roundRect">
            <a:avLst>
              <a:gd name="adj" fmla="val 15000"/>
            </a:avLst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5719" tIns="35719" rIns="35719" bIns="3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/>
              <a:t>Module 4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/>
              <a:t>Level 6</a:t>
            </a:r>
          </a:p>
        </p:txBody>
      </p:sp>
      <p:sp>
        <p:nvSpPr>
          <p:cNvPr id="262" name="Line"/>
          <p:cNvSpPr/>
          <p:nvPr/>
        </p:nvSpPr>
        <p:spPr>
          <a:xfrm>
            <a:off x="3134309" y="4152305"/>
            <a:ext cx="700220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000"/>
            </a:pPr>
            <a:endParaRPr sz="2109"/>
          </a:p>
        </p:txBody>
      </p:sp>
      <p:sp>
        <p:nvSpPr>
          <p:cNvPr id="263" name="Line"/>
          <p:cNvSpPr/>
          <p:nvPr/>
        </p:nvSpPr>
        <p:spPr>
          <a:xfrm>
            <a:off x="5057334" y="4152305"/>
            <a:ext cx="700220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000"/>
            </a:pPr>
            <a:endParaRPr sz="2109"/>
          </a:p>
        </p:txBody>
      </p:sp>
      <p:sp>
        <p:nvSpPr>
          <p:cNvPr id="264" name="Line"/>
          <p:cNvSpPr/>
          <p:nvPr/>
        </p:nvSpPr>
        <p:spPr>
          <a:xfrm>
            <a:off x="6980359" y="4152305"/>
            <a:ext cx="700220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000"/>
            </a:pPr>
            <a:endParaRPr sz="2109"/>
          </a:p>
        </p:txBody>
      </p:sp>
      <p:sp>
        <p:nvSpPr>
          <p:cNvPr id="265" name="Module 3…"/>
          <p:cNvSpPr/>
          <p:nvPr/>
        </p:nvSpPr>
        <p:spPr>
          <a:xfrm>
            <a:off x="5494561" y="2395388"/>
            <a:ext cx="1554080" cy="892969"/>
          </a:xfrm>
          <a:prstGeom prst="roundRect">
            <a:avLst>
              <a:gd name="adj" fmla="val 15000"/>
            </a:avLst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5719" tIns="35719" rIns="35719" bIns="3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 dirty="0"/>
              <a:t>Module 3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 dirty="0"/>
              <a:t>Level 5</a:t>
            </a:r>
          </a:p>
        </p:txBody>
      </p:sp>
      <p:sp>
        <p:nvSpPr>
          <p:cNvPr id="266" name="Module 4…"/>
          <p:cNvSpPr/>
          <p:nvPr/>
        </p:nvSpPr>
        <p:spPr>
          <a:xfrm>
            <a:off x="7415843" y="2388690"/>
            <a:ext cx="1554080" cy="892969"/>
          </a:xfrm>
          <a:prstGeom prst="roundRect">
            <a:avLst>
              <a:gd name="adj" fmla="val 15000"/>
            </a:avLst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5719" tIns="35719" rIns="35719" bIns="3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 dirty="0"/>
              <a:t>Module 4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 dirty="0"/>
              <a:t>Level 5</a:t>
            </a:r>
          </a:p>
        </p:txBody>
      </p:sp>
      <p:sp>
        <p:nvSpPr>
          <p:cNvPr id="267" name="Line"/>
          <p:cNvSpPr/>
          <p:nvPr/>
        </p:nvSpPr>
        <p:spPr>
          <a:xfrm>
            <a:off x="6910664" y="2841872"/>
            <a:ext cx="70022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000"/>
            </a:pPr>
            <a:endParaRPr sz="2109"/>
          </a:p>
        </p:txBody>
      </p:sp>
      <p:sp>
        <p:nvSpPr>
          <p:cNvPr id="268" name="Module 3…"/>
          <p:cNvSpPr/>
          <p:nvPr/>
        </p:nvSpPr>
        <p:spPr>
          <a:xfrm>
            <a:off x="5549882" y="5009555"/>
            <a:ext cx="1554080" cy="892969"/>
          </a:xfrm>
          <a:prstGeom prst="roundRect">
            <a:avLst>
              <a:gd name="adj" fmla="val 15000"/>
            </a:avLst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5719" tIns="35719" rIns="35719" bIns="3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/>
              <a:t>Module 3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/>
              <a:t>Level 7</a:t>
            </a:r>
          </a:p>
        </p:txBody>
      </p:sp>
      <p:sp>
        <p:nvSpPr>
          <p:cNvPr id="269" name="Module 4…"/>
          <p:cNvSpPr/>
          <p:nvPr/>
        </p:nvSpPr>
        <p:spPr>
          <a:xfrm>
            <a:off x="7471164" y="5002857"/>
            <a:ext cx="1554080" cy="892969"/>
          </a:xfrm>
          <a:prstGeom prst="roundRect">
            <a:avLst>
              <a:gd name="adj" fmla="val 15000"/>
            </a:avLst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5719" tIns="35719" rIns="35719" bIns="3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/>
              <a:t>Module 4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109"/>
              <a:t>Level 7</a:t>
            </a:r>
          </a:p>
        </p:txBody>
      </p:sp>
      <p:sp>
        <p:nvSpPr>
          <p:cNvPr id="270" name="Line"/>
          <p:cNvSpPr/>
          <p:nvPr/>
        </p:nvSpPr>
        <p:spPr>
          <a:xfrm>
            <a:off x="6965984" y="5456039"/>
            <a:ext cx="700220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000"/>
            </a:pPr>
            <a:endParaRPr sz="2109"/>
          </a:p>
        </p:txBody>
      </p:sp>
      <p:sp>
        <p:nvSpPr>
          <p:cNvPr id="271" name="Line"/>
          <p:cNvSpPr/>
          <p:nvPr/>
        </p:nvSpPr>
        <p:spPr>
          <a:xfrm flipV="1">
            <a:off x="5067696" y="3052613"/>
            <a:ext cx="609490" cy="744289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000"/>
            </a:pPr>
            <a:endParaRPr sz="2109"/>
          </a:p>
        </p:txBody>
      </p:sp>
      <p:sp>
        <p:nvSpPr>
          <p:cNvPr id="272" name="Line"/>
          <p:cNvSpPr/>
          <p:nvPr/>
        </p:nvSpPr>
        <p:spPr>
          <a:xfrm>
            <a:off x="5067697" y="4523778"/>
            <a:ext cx="688965" cy="688965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000"/>
            </a:pPr>
            <a:endParaRPr sz="2109"/>
          </a:p>
        </p:txBody>
      </p:sp>
      <p:sp>
        <p:nvSpPr>
          <p:cNvPr id="273" name="Cert Ed"/>
          <p:cNvSpPr txBox="1"/>
          <p:nvPr/>
        </p:nvSpPr>
        <p:spPr>
          <a:xfrm>
            <a:off x="9076344" y="2623722"/>
            <a:ext cx="868059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rPr sz="2109" dirty="0"/>
              <a:t>Cert Ed</a:t>
            </a:r>
          </a:p>
        </p:txBody>
      </p:sp>
      <p:sp>
        <p:nvSpPr>
          <p:cNvPr id="274" name="PGCE…"/>
          <p:cNvSpPr txBox="1"/>
          <p:nvPr/>
        </p:nvSpPr>
        <p:spPr>
          <a:xfrm>
            <a:off x="9076344" y="3629373"/>
            <a:ext cx="1405962" cy="104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rPr sz="2109"/>
              <a:t>PGCE</a:t>
            </a:r>
          </a:p>
          <a:p>
            <a:pPr>
              <a:defRPr sz="3000">
                <a:solidFill>
                  <a:srgbClr val="000000"/>
                </a:solidFill>
              </a:defRPr>
            </a:pPr>
            <a:r>
              <a:rPr sz="2109"/>
              <a:t>Professional</a:t>
            </a:r>
          </a:p>
          <a:p>
            <a:pPr>
              <a:defRPr sz="3000">
                <a:solidFill>
                  <a:srgbClr val="000000"/>
                </a:solidFill>
              </a:defRPr>
            </a:pPr>
            <a:r>
              <a:rPr sz="2109"/>
              <a:t>Graduate</a:t>
            </a:r>
          </a:p>
        </p:txBody>
      </p:sp>
      <p:sp>
        <p:nvSpPr>
          <p:cNvPr id="275" name="PGCE…"/>
          <p:cNvSpPr txBox="1"/>
          <p:nvPr/>
        </p:nvSpPr>
        <p:spPr>
          <a:xfrm>
            <a:off x="9020882" y="4933107"/>
            <a:ext cx="1524328" cy="104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rPr sz="2109"/>
              <a:t>PGCE</a:t>
            </a:r>
          </a:p>
          <a:p>
            <a:pPr>
              <a:defRPr sz="3000">
                <a:solidFill>
                  <a:srgbClr val="000000"/>
                </a:solidFill>
              </a:defRPr>
            </a:pPr>
            <a:r>
              <a:rPr sz="2109"/>
              <a:t>Postgraduate</a:t>
            </a:r>
          </a:p>
          <a:p>
            <a:pPr>
              <a:defRPr sz="3000">
                <a:solidFill>
                  <a:srgbClr val="000000"/>
                </a:solidFill>
              </a:defRPr>
            </a:pPr>
            <a:r>
              <a:rPr sz="2109"/>
              <a:t>Graduate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54B5D0-2CCF-4CE9-D351-28E7F6EE1501}"/>
              </a:ext>
            </a:extLst>
          </p:cNvPr>
          <p:cNvSpPr/>
          <p:nvPr/>
        </p:nvSpPr>
        <p:spPr>
          <a:xfrm>
            <a:off x="10197905" y="2433884"/>
            <a:ext cx="1746983" cy="1173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Apprenticeship evidence  (EPA) &amp; QTLS  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BDBB4E8-C89F-A105-CC84-1D744A90AA94}"/>
              </a:ext>
            </a:extLst>
          </p:cNvPr>
          <p:cNvSpPr/>
          <p:nvPr/>
        </p:nvSpPr>
        <p:spPr>
          <a:xfrm rot="5400000">
            <a:off x="7056493" y="1391036"/>
            <a:ext cx="408562" cy="15229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B07B7EC-3A07-B930-9D25-5F261F79C872}"/>
              </a:ext>
            </a:extLst>
          </p:cNvPr>
          <p:cNvCxnSpPr>
            <a:cxnSpLocks/>
            <a:stCxn id="6" idx="1"/>
            <a:endCxn id="2" idx="0"/>
          </p:cNvCxnSpPr>
          <p:nvPr/>
        </p:nvCxnSpPr>
        <p:spPr>
          <a:xfrm rot="16200000" flipH="1">
            <a:off x="8923252" y="285740"/>
            <a:ext cx="485665" cy="3810623"/>
          </a:xfrm>
          <a:prstGeom prst="bentConnector3">
            <a:avLst>
              <a:gd name="adj1" fmla="val -115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0B3F-529A-4FE2-81CF-29340D6D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84"/>
            <a:ext cx="3316111" cy="1325563"/>
          </a:xfrm>
        </p:spPr>
        <p:txBody>
          <a:bodyPr/>
          <a:lstStyle/>
          <a:p>
            <a:r>
              <a:rPr lang="en-GB" b="1" u="sng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1961-D47D-4795-A477-796C92C2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35" y="1284051"/>
            <a:ext cx="11507821" cy="447798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Your learning platform will be Google classroom </a:t>
            </a:r>
          </a:p>
          <a:p>
            <a:r>
              <a:rPr lang="en-GB" dirty="0"/>
              <a:t>All formal/summative assessments via Moodle for originality software and on </a:t>
            </a:r>
            <a:r>
              <a:rPr lang="en-GB" dirty="0" err="1"/>
              <a:t>Pebblepad</a:t>
            </a:r>
            <a:endParaRPr lang="en-GB" dirty="0"/>
          </a:p>
          <a:p>
            <a:r>
              <a:rPr lang="en-GB" dirty="0"/>
              <a:t>All work must go on </a:t>
            </a:r>
            <a:r>
              <a:rPr lang="en-GB" b="1" dirty="0" err="1"/>
              <a:t>Pebblepad</a:t>
            </a:r>
            <a:r>
              <a:rPr lang="en-GB" b="1" dirty="0"/>
              <a:t>/ SMART Assessor.</a:t>
            </a:r>
          </a:p>
          <a:p>
            <a:r>
              <a:rPr lang="en-GB" dirty="0" err="1"/>
              <a:t>Pebblepad</a:t>
            </a:r>
            <a:r>
              <a:rPr lang="en-GB" dirty="0"/>
              <a:t> is the device which is reviewed to evidence that you have completed the programme.</a:t>
            </a:r>
          </a:p>
          <a:p>
            <a:r>
              <a:rPr lang="en-GB" dirty="0"/>
              <a:t>Feedback for assessments by formative and summative is posted on </a:t>
            </a:r>
            <a:r>
              <a:rPr lang="en-GB" dirty="0" err="1"/>
              <a:t>Pebblepad</a:t>
            </a:r>
            <a:r>
              <a:rPr lang="en-GB" dirty="0"/>
              <a:t>.</a:t>
            </a:r>
          </a:p>
          <a:p>
            <a:r>
              <a:rPr lang="en-GB" dirty="0"/>
              <a:t>Results at end of year is emailed via your University of Huddersfield email address.</a:t>
            </a:r>
          </a:p>
          <a:p>
            <a:r>
              <a:rPr lang="en-GB" dirty="0"/>
              <a:t>Late submissions / Extenuating Circumstances / Deadlines (Yellow and Black)</a:t>
            </a:r>
          </a:p>
          <a:p>
            <a:r>
              <a:rPr lang="en-GB" dirty="0"/>
              <a:t>Academic Offences – Academic integrity module</a:t>
            </a:r>
          </a:p>
        </p:txBody>
      </p:sp>
    </p:spTree>
    <p:extLst>
      <p:ext uri="{BB962C8B-B14F-4D97-AF65-F5344CB8AC3E}">
        <p14:creationId xmlns:p14="http://schemas.microsoft.com/office/powerpoint/2010/main" val="77823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66" y="685800"/>
            <a:ext cx="2085203" cy="5105400"/>
          </a:xfrm>
        </p:spPr>
        <p:txBody>
          <a:bodyPr>
            <a:normAutofit/>
          </a:bodyPr>
          <a:lstStyle/>
          <a:p>
            <a:r>
              <a:rPr lang="en-GB" sz="2200" b="1" dirty="0"/>
              <a:t>ASSESSMENT</a:t>
            </a:r>
            <a:r>
              <a:rPr lang="en-GB" sz="2200" b="1" dirty="0">
                <a:solidFill>
                  <a:srgbClr val="FFFFFF"/>
                </a:solidFill>
              </a:rPr>
              <a:t> </a:t>
            </a:r>
            <a:r>
              <a:rPr lang="en-GB" sz="2200" b="1" dirty="0"/>
              <a:t>RULES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74FC8D66-E0AB-4043-B349-120133779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456334"/>
              </p:ext>
            </p:extLst>
          </p:nvPr>
        </p:nvGraphicFramePr>
        <p:xfrm>
          <a:off x="4988101" y="4826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93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533" y="643467"/>
            <a:ext cx="1738489" cy="454079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Teaching observations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BA6C0A-294F-4C61-8AAE-E08CE35C9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788366"/>
              </p:ext>
            </p:extLst>
          </p:nvPr>
        </p:nvGraphicFramePr>
        <p:xfrm>
          <a:off x="4809067" y="496711"/>
          <a:ext cx="5068358" cy="493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25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9002-A5E5-4F99-A7F7-DC1A3259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23572" cy="797631"/>
          </a:xfrm>
          <a:gradFill>
            <a:gsLst>
              <a:gs pos="0">
                <a:schemeClr val="bg2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/>
              <a:t>Absences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B1684-B6DB-414B-B65F-B104F76AE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per any student please inform the student absence line.</a:t>
            </a:r>
          </a:p>
          <a:p>
            <a:endParaRPr lang="en-GB" dirty="0"/>
          </a:p>
          <a:p>
            <a:r>
              <a:rPr lang="en-GB" dirty="0"/>
              <a:t>Your responsibility to go on Google Classroom and catch up.</a:t>
            </a:r>
          </a:p>
          <a:p>
            <a:endParaRPr lang="en-GB" dirty="0"/>
          </a:p>
          <a:p>
            <a:r>
              <a:rPr lang="en-GB" dirty="0"/>
              <a:t>If long term, please contact your Course Leader: Me (</a:t>
            </a:r>
            <a:r>
              <a:rPr lang="en-GB" dirty="0">
                <a:hlinkClick r:id="rId2"/>
              </a:rPr>
              <a:t>Kayleigh.mclaughlin@colchester.ac.uk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3232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66772" cy="933097"/>
          </a:xfrm>
          <a:gradFill>
            <a:gsLst>
              <a:gs pos="0">
                <a:schemeClr val="bg2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Student Council 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74" y="1308321"/>
            <a:ext cx="11000363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Each course is asked to provide two names for a student council member (formally known as Course/Student Rep) (1 student for this group and one from the other group) </a:t>
            </a:r>
          </a:p>
          <a:p>
            <a:r>
              <a:rPr lang="en-GB" dirty="0"/>
              <a:t>The role of a student council (</a:t>
            </a:r>
            <a:r>
              <a:rPr lang="en-GB" dirty="0">
                <a:hlinkClick r:id="rId2"/>
              </a:rPr>
              <a:t>student engagement policy</a:t>
            </a:r>
            <a:r>
              <a:rPr lang="en-GB" dirty="0"/>
              <a:t>)- updated 13/09/24 on the main portal but I will provide the link on GC</a:t>
            </a:r>
          </a:p>
          <a:p>
            <a:r>
              <a:rPr lang="en-GB" dirty="0"/>
              <a:t>Consideration for ‘Student Council?’ (Cape not included!)- Nominees required next week</a:t>
            </a:r>
          </a:p>
          <a:p>
            <a:r>
              <a:rPr lang="en-GB" dirty="0"/>
              <a:t>Termly Programme Forum meetings (programme specific)</a:t>
            </a:r>
          </a:p>
          <a:p>
            <a:r>
              <a:rPr lang="en-GB" dirty="0"/>
              <a:t>Termly Learning and Teaching Forum meetings (all students on the council)</a:t>
            </a:r>
          </a:p>
          <a:p>
            <a:r>
              <a:rPr lang="en-GB" dirty="0"/>
              <a:t>Not onerous but important. </a:t>
            </a:r>
          </a:p>
        </p:txBody>
      </p:sp>
    </p:spTree>
    <p:extLst>
      <p:ext uri="{BB962C8B-B14F-4D97-AF65-F5344CB8AC3E}">
        <p14:creationId xmlns:p14="http://schemas.microsoft.com/office/powerpoint/2010/main" val="3132446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7782-CF37-4BD3-8F87-3830E17E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1583"/>
            <a:ext cx="7018867" cy="707319"/>
          </a:xfrm>
          <a:gradFill>
            <a:gsLst>
              <a:gs pos="0">
                <a:schemeClr val="bg2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/>
              <a:t>Final random items to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67AE-7AFD-4B98-9518-77DB240EF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library- Library induction 4-5pm Next week 24</a:t>
            </a:r>
            <a:r>
              <a:rPr lang="en-GB" baseline="30000" dirty="0"/>
              <a:t>th</a:t>
            </a:r>
            <a:r>
              <a:rPr lang="en-GB" dirty="0"/>
              <a:t> &amp; 26</a:t>
            </a:r>
            <a:r>
              <a:rPr lang="en-GB" baseline="30000" dirty="0"/>
              <a:t>th</a:t>
            </a:r>
            <a:r>
              <a:rPr lang="en-GB" dirty="0"/>
              <a:t> Sep 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  <a:p>
            <a:r>
              <a:rPr lang="en-GB" dirty="0"/>
              <a:t>Wellbeing and disability services</a:t>
            </a:r>
          </a:p>
          <a:p>
            <a:r>
              <a:rPr lang="en-GB" dirty="0"/>
              <a:t>Careers and employability</a:t>
            </a:r>
          </a:p>
          <a:p>
            <a:r>
              <a:rPr lang="en-GB" dirty="0"/>
              <a:t>Student finance/ HR funding</a:t>
            </a:r>
          </a:p>
          <a:p>
            <a:r>
              <a:rPr lang="en-GB" dirty="0"/>
              <a:t>UCC Academic Services (Tracy Blair and Di Whant)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600" dirty="0"/>
              <a:t>Anything questions?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6CA48A-F386-C1AC-1AD3-9D3C85D10F8B}"/>
              </a:ext>
            </a:extLst>
          </p:cNvPr>
          <p:cNvSpPr/>
          <p:nvPr/>
        </p:nvSpPr>
        <p:spPr>
          <a:xfrm>
            <a:off x="7812931" y="4419378"/>
            <a:ext cx="3540869" cy="14006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See you back here at 5:30pm </a:t>
            </a:r>
          </a:p>
        </p:txBody>
      </p:sp>
    </p:spTree>
    <p:extLst>
      <p:ext uri="{BB962C8B-B14F-4D97-AF65-F5344CB8AC3E}">
        <p14:creationId xmlns:p14="http://schemas.microsoft.com/office/powerpoint/2010/main" val="2306146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20 Professional Standards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2387" r="25780" b="23052"/>
          <a:stretch/>
        </p:blipFill>
        <p:spPr bwMode="auto">
          <a:xfrm>
            <a:off x="454237" y="296884"/>
            <a:ext cx="11218708" cy="561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471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0B9454-1F90-49F6-BB53-5EBDF0CEBAD3}"/>
              </a:ext>
            </a:extLst>
          </p:cNvPr>
          <p:cNvSpPr/>
          <p:nvPr/>
        </p:nvSpPr>
        <p:spPr>
          <a:xfrm>
            <a:off x="1699491" y="982253"/>
            <a:ext cx="97611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three domains of practice</a:t>
            </a:r>
          </a:p>
          <a:p>
            <a:r>
              <a:rPr lang="en-GB" dirty="0"/>
              <a:t>They consist of 20 standards organised into three domains of practice.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Professional Values and Attributes</a:t>
            </a:r>
          </a:p>
          <a:p>
            <a:r>
              <a:rPr lang="en-GB" dirty="0"/>
              <a:t>Seven standards to help you develop your own judgment of what works and does not work in your teaching and training.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Professional Knowledge and Understanding</a:t>
            </a:r>
          </a:p>
          <a:p>
            <a:r>
              <a:rPr lang="en-GB" dirty="0"/>
              <a:t>Five standards which highlight the importance of subject knowledge, teaching expertise, knowledge-sharing, supporting learners with educational difficulties, and professional responsibilities.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Professional Skills</a:t>
            </a:r>
          </a:p>
          <a:p>
            <a:r>
              <a:rPr lang="en-GB" dirty="0"/>
              <a:t>Eight standards which support you to master planning, motivation, coaching and assessment strategies to enable your learners to make excellent progress. 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E87C9-F516-495D-AF8D-240FA849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1" y="1717065"/>
            <a:ext cx="1200888" cy="1200888"/>
          </a:xfrm>
          <a:prstGeom prst="rect">
            <a:avLst/>
          </a:prstGeom>
        </p:spPr>
      </p:pic>
      <p:pic>
        <p:nvPicPr>
          <p:cNvPr id="1030" name="Picture 6" descr="Professional standards icons - knowledge">
            <a:extLst>
              <a:ext uri="{FF2B5EF4-FFF2-40B4-BE49-F238E27FC236}">
                <a16:creationId xmlns:a16="http://schemas.microsoft.com/office/drawing/2014/main" id="{B107DEBA-FA70-4CE2-AA11-5EFD4041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0" y="3199557"/>
            <a:ext cx="1200888" cy="12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68E8B-815A-4713-9533-1C7196879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50" y="4682049"/>
            <a:ext cx="1200888" cy="1200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2B3BD-6140-4474-B298-12211D6CE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150" y="67655"/>
            <a:ext cx="2213727" cy="2213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CCF781-AA53-4049-9EAA-E1B4CF23DD5C}"/>
              </a:ext>
            </a:extLst>
          </p:cNvPr>
          <p:cNvSpPr txBox="1"/>
          <p:nvPr/>
        </p:nvSpPr>
        <p:spPr>
          <a:xfrm>
            <a:off x="320041" y="114043"/>
            <a:ext cx="703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20 Professional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76854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EACB-028E-4D67-8A9C-BF648E79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73494" cy="910519"/>
          </a:xfrm>
          <a:gradFill>
            <a:gsLst>
              <a:gs pos="95000">
                <a:schemeClr val="bg2"/>
              </a:gs>
              <a:gs pos="18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br>
              <a:rPr lang="en-GB" b="1" dirty="0"/>
            </a:br>
            <a:r>
              <a:rPr lang="en-GB" b="1" dirty="0"/>
              <a:t>Agenda for this session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DBC6-6107-4505-BC06-478A1F7F8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/>
              <a:t>Introductory talk</a:t>
            </a:r>
          </a:p>
          <a:p>
            <a:pPr>
              <a:defRPr/>
            </a:pPr>
            <a:r>
              <a:rPr lang="en-GB" dirty="0"/>
              <a:t>Introductions and Course information (session structure)  </a:t>
            </a:r>
          </a:p>
          <a:p>
            <a:pPr lvl="0">
              <a:defRPr/>
            </a:pPr>
            <a:r>
              <a:rPr lang="en-GB" dirty="0"/>
              <a:t>Guest speaker (Helen Lee)</a:t>
            </a:r>
            <a:r>
              <a:rPr lang="en-GB" sz="2600" dirty="0">
                <a:solidFill>
                  <a:prstClr val="black"/>
                </a:solidFill>
              </a:rPr>
              <a:t>The PGCE/CERT-ED/ Apprenticeship</a:t>
            </a:r>
          </a:p>
          <a:p>
            <a:pPr lvl="0">
              <a:defRPr/>
            </a:pPr>
            <a:r>
              <a:rPr lang="en-GB" sz="2600" dirty="0">
                <a:solidFill>
                  <a:prstClr val="black"/>
                </a:solidFill>
              </a:rPr>
              <a:t>Recommended reading  </a:t>
            </a:r>
            <a:endParaRPr lang="en-GB" dirty="0"/>
          </a:p>
          <a:p>
            <a:pPr>
              <a:defRPr/>
            </a:pPr>
            <a:r>
              <a:rPr lang="en-GB" dirty="0"/>
              <a:t>The professional standards</a:t>
            </a:r>
          </a:p>
          <a:p>
            <a:pPr>
              <a:defRPr/>
            </a:pPr>
            <a:r>
              <a:rPr lang="en-GB" dirty="0"/>
              <a:t>Accessing the online platforms required for study</a:t>
            </a:r>
          </a:p>
          <a:p>
            <a:pPr>
              <a:defRPr/>
            </a:pPr>
            <a:r>
              <a:rPr lang="en-GB" dirty="0" err="1"/>
              <a:t>Pebblepad</a:t>
            </a: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2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7ABE7-6955-33E0-E51C-5DC67C96E471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Let's get technical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E3F09-CBB7-33D9-A41E-A3642FF5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377856"/>
            <a:ext cx="6780700" cy="40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6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769" y="534249"/>
            <a:ext cx="366623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GB" sz="2100"/>
            </a:br>
            <a:br>
              <a:rPr lang="en-GB" sz="2100"/>
            </a:br>
            <a:r>
              <a:rPr lang="en-GB" sz="2100"/>
              <a:t>	</a:t>
            </a:r>
            <a:br>
              <a:rPr lang="en-GB" sz="2100"/>
            </a:br>
            <a:endParaRPr lang="en-GB" sz="2100"/>
          </a:p>
        </p:txBody>
      </p:sp>
      <p:pic>
        <p:nvPicPr>
          <p:cNvPr id="13314" name="Picture 2" descr="\\col-fs-002\users\michele.fuller\Documents\2019 - 2020 HUDDERSFIELD\2019 ITE induction\mood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6" r="6764" b="2"/>
          <a:stretch/>
        </p:blipFill>
        <p:spPr bwMode="auto">
          <a:xfrm>
            <a:off x="0" y="10"/>
            <a:ext cx="4260803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Content Placeholder 13318">
            <a:extLst>
              <a:ext uri="{FF2B5EF4-FFF2-40B4-BE49-F238E27FC236}">
                <a16:creationId xmlns:a16="http://schemas.microsoft.com/office/drawing/2014/main" id="{C1D72049-E18B-4E1A-9011-DFE932889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511" y="172072"/>
            <a:ext cx="4962677" cy="304424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GB" sz="3600" b="1" dirty="0"/>
              <a:t>Introduction</a:t>
            </a:r>
            <a:r>
              <a:rPr lang="en-GB" sz="3600" dirty="0"/>
              <a:t> to the portal, </a:t>
            </a:r>
          </a:p>
          <a:p>
            <a:pPr marL="0" indent="0" algn="ctr">
              <a:buNone/>
            </a:pPr>
            <a:r>
              <a:rPr lang="en-GB" sz="3600" dirty="0"/>
              <a:t>Google Classroom,</a:t>
            </a:r>
          </a:p>
          <a:p>
            <a:pPr marL="0" indent="0" algn="ctr">
              <a:buNone/>
            </a:pPr>
            <a:r>
              <a:rPr lang="en-GB" sz="3600" dirty="0"/>
              <a:t>Moodle, </a:t>
            </a:r>
            <a:r>
              <a:rPr lang="en-GB" sz="3600" dirty="0" err="1"/>
              <a:t>Pebblepad</a:t>
            </a:r>
            <a:r>
              <a:rPr lang="en-GB" sz="3600" dirty="0"/>
              <a:t> &amp; Brightspace, SMART Assessor </a:t>
            </a:r>
          </a:p>
        </p:txBody>
      </p:sp>
      <p:pic>
        <p:nvPicPr>
          <p:cNvPr id="13315" name="Picture 3" descr="\\col-fs-002\users\michele.fuller\Documents\2019 - 2020 HUDDERSFIELD\2019 ITE induction\moodle 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r="21709"/>
          <a:stretch/>
        </p:blipFill>
        <p:spPr bwMode="auto">
          <a:xfrm>
            <a:off x="4893649" y="3368217"/>
            <a:ext cx="386169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421C723-7187-4A15-B1A6-756AF26E8020}"/>
              </a:ext>
            </a:extLst>
          </p:cNvPr>
          <p:cNvSpPr/>
          <p:nvPr/>
        </p:nvSpPr>
        <p:spPr>
          <a:xfrm>
            <a:off x="8661812" y="3216312"/>
            <a:ext cx="3272404" cy="1964266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6" descr="PebblePad – The DTL Guide">
            <a:extLst>
              <a:ext uri="{FF2B5EF4-FFF2-40B4-BE49-F238E27FC236}">
                <a16:creationId xmlns:a16="http://schemas.microsoft.com/office/drawing/2014/main" id="{4D41387E-5DC8-41A6-A1F8-B9FE6AA25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23963"/>
          <a:stretch/>
        </p:blipFill>
        <p:spPr bwMode="auto">
          <a:xfrm>
            <a:off x="8988326" y="3590678"/>
            <a:ext cx="2619375" cy="9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93172D-773C-3B01-47B8-7C5017350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686" y="551731"/>
            <a:ext cx="2028825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8E67E6-4AAE-2F93-90A1-2ED81231F4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75" b="18273"/>
          <a:stretch/>
        </p:blipFill>
        <p:spPr>
          <a:xfrm>
            <a:off x="1714774" y="3580216"/>
            <a:ext cx="2991204" cy="22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3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1">
            <a:extLst>
              <a:ext uri="{FF2B5EF4-FFF2-40B4-BE49-F238E27FC236}">
                <a16:creationId xmlns:a16="http://schemas.microsoft.com/office/drawing/2014/main" id="{733838FB-6D04-36A9-7B80-6A406649FAC3}"/>
              </a:ext>
            </a:extLst>
          </p:cNvPr>
          <p:cNvSpPr/>
          <p:nvPr/>
        </p:nvSpPr>
        <p:spPr>
          <a:xfrm>
            <a:off x="1478605" y="77820"/>
            <a:ext cx="9036995" cy="6624537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need to be able to get onto the following ready for next session (ideally):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Moodle/ SMART Assessor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Google Classroom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Visit the ETF website :https://www.et-foundation.co.uk/professional-standards/teachers/ </a:t>
            </a:r>
          </a:p>
          <a:p>
            <a:pPr algn="ctr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9607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88" y="240406"/>
            <a:ext cx="3168968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WHAT’S ON MOODLE?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C64A13-A3A0-42FC-B800-94112B2BF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660516"/>
              </p:ext>
            </p:extLst>
          </p:nvPr>
        </p:nvGraphicFramePr>
        <p:xfrm>
          <a:off x="5168651" y="87101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13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BD3E-181F-0C78-D626-8FD805DF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Google classroom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2E8F3-1E13-CBDA-FF9C-73CE64652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Google classroom class code is:4csvo3d </a:t>
            </a:r>
            <a:r>
              <a:rPr lang="en-GB" dirty="0">
                <a:hlinkClick r:id="rId2"/>
              </a:rPr>
              <a:t>https://classroom.google.com/c/NzEwNTc5Njg5MTE1?cjc=4csvo3d</a:t>
            </a:r>
            <a:r>
              <a:rPr lang="en-GB" dirty="0"/>
              <a:t> </a:t>
            </a:r>
          </a:p>
          <a:p>
            <a:r>
              <a:rPr lang="en-GB" dirty="0"/>
              <a:t>Your learning materials will be accessible here and tasks set during sessions will be completed on this platform.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28477-3FEE-08BA-C7B7-308F8CFCB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08" y="3638583"/>
            <a:ext cx="1723339" cy="189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8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Good interactive tool!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84" y="1785577"/>
            <a:ext cx="10515600" cy="1202583"/>
          </a:xfrm>
        </p:spPr>
        <p:txBody>
          <a:bodyPr>
            <a:normAutofit fontScale="85000" lnSpcReduction="10000"/>
          </a:bodyPr>
          <a:lstStyle/>
          <a:p>
            <a:r>
              <a:rPr lang="en-GB"/>
              <a:t>Education and Training foundation website- Professional standards and CPD </a:t>
            </a:r>
          </a:p>
          <a:p>
            <a:r>
              <a:rPr lang="en-GB"/>
              <a:t>Society for Education and Training (SET membership is free for trainee teachers)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76F0F-151B-71A1-5731-FA3879729751}"/>
              </a:ext>
            </a:extLst>
          </p:cNvPr>
          <p:cNvSpPr txBox="1"/>
          <p:nvPr/>
        </p:nvSpPr>
        <p:spPr>
          <a:xfrm>
            <a:off x="838200" y="2736503"/>
            <a:ext cx="8227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About SET | Society for Education and Training (et-foundation.co.uk)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508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1F10-B19C-4E9E-B66B-7DD19206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6" y="357719"/>
            <a:ext cx="10074794" cy="887942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Pebblepad</a:t>
            </a:r>
            <a:r>
              <a:rPr lang="en-GB" b="1" dirty="0"/>
              <a:t>- We may need to do this next week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DD75C8-D8D6-4E4B-96A0-E9D34C19F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7738" y="2472267"/>
            <a:ext cx="6175029" cy="3458016"/>
          </a:xfrm>
          <a:prstGeom prst="rect">
            <a:avLst/>
          </a:prstGeom>
        </p:spPr>
      </p:pic>
      <p:pic>
        <p:nvPicPr>
          <p:cNvPr id="3078" name="Picture 6" descr="PebblePad – The DTL Guide">
            <a:extLst>
              <a:ext uri="{FF2B5EF4-FFF2-40B4-BE49-F238E27FC236}">
                <a16:creationId xmlns:a16="http://schemas.microsoft.com/office/drawing/2014/main" id="{49B497EB-3720-4A93-A621-EB9A2C1F6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23963"/>
          <a:stretch/>
        </p:blipFill>
        <p:spPr bwMode="auto">
          <a:xfrm>
            <a:off x="9435752" y="1490133"/>
            <a:ext cx="2619375" cy="9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C31062-F2A3-4C9E-830F-F229D0C1E49F}"/>
              </a:ext>
            </a:extLst>
          </p:cNvPr>
          <p:cNvSpPr/>
          <p:nvPr/>
        </p:nvSpPr>
        <p:spPr>
          <a:xfrm>
            <a:off x="214488" y="27747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Log-in to PebblePad</a:t>
            </a:r>
          </a:p>
          <a:p>
            <a:r>
              <a:rPr lang="en-US"/>
              <a:t>Your Username and Password will be the same as your University login details.</a:t>
            </a:r>
          </a:p>
          <a:p>
            <a:endParaRPr lang="en-US"/>
          </a:p>
          <a:p>
            <a:endParaRPr lang="en-US"/>
          </a:p>
          <a:p>
            <a:endParaRPr lang="en-GB" dirty="0"/>
          </a:p>
        </p:txBody>
      </p:sp>
      <p:pic>
        <p:nvPicPr>
          <p:cNvPr id="9" name="Picture 4" descr="PebblePad - University of Huddersfield">
            <a:extLst>
              <a:ext uri="{FF2B5EF4-FFF2-40B4-BE49-F238E27FC236}">
                <a16:creationId xmlns:a16="http://schemas.microsoft.com/office/drawing/2014/main" id="{9AB38F12-D7B2-4795-8071-BD24E0E2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8" y="1537443"/>
            <a:ext cx="2385811" cy="10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2CBC05-1414-4B3C-8F35-B72F58EB2697}"/>
              </a:ext>
            </a:extLst>
          </p:cNvPr>
          <p:cNvSpPr/>
          <p:nvPr/>
        </p:nvSpPr>
        <p:spPr>
          <a:xfrm>
            <a:off x="214488" y="39517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Foco Light"/>
              </a:rPr>
              <a:t>Logging in:</a:t>
            </a:r>
            <a:r>
              <a:rPr lang="en-US" dirty="0">
                <a:latin typeface="Foco Light"/>
              </a:rPr>
              <a:t> Use your </a:t>
            </a:r>
            <a:r>
              <a:rPr lang="en-US" b="1" dirty="0">
                <a:latin typeface="Foco Light"/>
              </a:rPr>
              <a:t>University username (u1234567 or </a:t>
            </a:r>
            <a:r>
              <a:rPr lang="en-US" b="1" dirty="0" err="1">
                <a:latin typeface="Foco Light"/>
              </a:rPr>
              <a:t>sedu</a:t>
            </a:r>
            <a:r>
              <a:rPr lang="en-US" b="1" dirty="0">
                <a:latin typeface="Foco Light"/>
              </a:rPr>
              <a:t>...) and password</a:t>
            </a:r>
            <a:r>
              <a:rPr lang="en-US" dirty="0">
                <a:latin typeface="Foco Light"/>
              </a:rPr>
              <a:t> to </a:t>
            </a:r>
            <a:r>
              <a:rPr lang="en-US" b="1" u="sng" dirty="0">
                <a:solidFill>
                  <a:schemeClr val="accent1"/>
                </a:solidFill>
                <a:latin typeface="Foco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 to </a:t>
            </a:r>
            <a:r>
              <a:rPr lang="en-US" b="1" u="sng" dirty="0" err="1">
                <a:solidFill>
                  <a:schemeClr val="accent1"/>
                </a:solidFill>
                <a:latin typeface="Foco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PebblePad</a:t>
            </a:r>
            <a:r>
              <a:rPr lang="en-US" b="1" u="sng" dirty="0">
                <a:solidFill>
                  <a:schemeClr val="accent1"/>
                </a:solidFill>
                <a:latin typeface="Foco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(opens new window)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48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9256-6F5E-4EB1-B7DE-054AA813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150762"/>
            <a:ext cx="10515600" cy="1325563"/>
          </a:xfrm>
        </p:spPr>
        <p:txBody>
          <a:bodyPr/>
          <a:lstStyle/>
          <a:p>
            <a:r>
              <a:rPr lang="en-GB" b="1" u="sng" dirty="0"/>
              <a:t>Tasks to be completed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301B-4879-4294-9DC3-D6C10067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08" y="14808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Complete the online UCC student induction –Academic integrity quiz </a:t>
            </a:r>
            <a:r>
              <a:rPr lang="en-GB" dirty="0">
                <a:hlinkClick r:id="rId2"/>
              </a:rPr>
              <a:t>https://moodle.ccacolchester.com/course/index.php?categoryid=705</a:t>
            </a:r>
            <a:r>
              <a:rPr lang="en-GB" dirty="0"/>
              <a:t> </a:t>
            </a:r>
          </a:p>
          <a:p>
            <a:r>
              <a:rPr lang="en-GB" dirty="0"/>
              <a:t>Try </a:t>
            </a:r>
            <a:r>
              <a:rPr lang="en-GB" dirty="0" err="1"/>
              <a:t>Pebblepad</a:t>
            </a:r>
            <a:r>
              <a:rPr lang="en-GB" dirty="0"/>
              <a:t> - </a:t>
            </a:r>
            <a:r>
              <a:rPr lang="en-GB" dirty="0">
                <a:hlinkClick r:id="rId3"/>
              </a:rPr>
              <a:t>https://v3.pebblepad.co.uk/login/huddersfield</a:t>
            </a:r>
            <a:r>
              <a:rPr lang="en-GB" dirty="0"/>
              <a:t> (google University of Huddersfield </a:t>
            </a:r>
            <a:r>
              <a:rPr lang="en-GB" dirty="0" err="1"/>
              <a:t>Pebblepad</a:t>
            </a:r>
            <a:r>
              <a:rPr lang="en-GB" dirty="0"/>
              <a:t>. </a:t>
            </a:r>
          </a:p>
          <a:p>
            <a:r>
              <a:rPr lang="en-GB" dirty="0"/>
              <a:t>Log on to the Moodle page for module 1 and module 2 –</a:t>
            </a:r>
          </a:p>
          <a:p>
            <a:r>
              <a:rPr lang="en-GB" dirty="0">
                <a:hlinkClick r:id="rId4"/>
              </a:rPr>
              <a:t>https://moodle.ccacolchester.com/course/index.php?categoryid=620</a:t>
            </a:r>
            <a:r>
              <a:rPr lang="en-GB" dirty="0"/>
              <a:t> </a:t>
            </a:r>
          </a:p>
          <a:p>
            <a:r>
              <a:rPr lang="en-GB" dirty="0"/>
              <a:t>Enrolment keys – Module 1 =   teach       Module 2 = teach</a:t>
            </a:r>
          </a:p>
          <a:p>
            <a:r>
              <a:rPr lang="en-GB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https://forms.office.com/Pages/ResponsePage.aspx?id=2p8utZEGhUW9_FzK4c4YkCV1gDPgIiVGsHfyl7NXy7RUN1AwRFZEMjFZQjlESFZPVVg0R09VQU1TQS4u</a:t>
            </a:r>
            <a:r>
              <a:rPr lang="en-GB" b="1" u="sng" dirty="0">
                <a:solidFill>
                  <a:srgbClr val="FF0000"/>
                </a:solidFill>
              </a:rPr>
              <a:t>    </a:t>
            </a:r>
            <a:r>
              <a:rPr lang="en-GB" u="sng" dirty="0"/>
              <a:t>Huddersfield registration form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212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116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Any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Thank you for coming! Take care </a:t>
            </a:r>
            <a:r>
              <a:rPr lang="en-GB" sz="3600" dirty="0">
                <a:sym typeface="Wingdings" panose="05000000000000000000" pitchFamily="2" charset="2"/>
              </a:rPr>
              <a:t></a:t>
            </a:r>
            <a:endParaRPr lang="en-GB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68" y="1346197"/>
            <a:ext cx="5153891" cy="33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0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45" y="402841"/>
            <a:ext cx="3169356" cy="793781"/>
          </a:xfrm>
          <a:gradFill>
            <a:gsLst>
              <a:gs pos="0">
                <a:schemeClr val="bg2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GB" b="1" dirty="0"/>
              <a:t>House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Domestics: </a:t>
            </a:r>
            <a:r>
              <a:rPr lang="en-GB" dirty="0"/>
              <a:t>Agree start finish times/ break times</a:t>
            </a:r>
          </a:p>
          <a:p>
            <a:pPr>
              <a:defRPr/>
            </a:pPr>
            <a:r>
              <a:rPr lang="en-GB" dirty="0"/>
              <a:t>Toilets </a:t>
            </a:r>
          </a:p>
          <a:p>
            <a:pPr>
              <a:defRPr/>
            </a:pPr>
            <a:r>
              <a:rPr lang="en-GB" b="1" dirty="0"/>
              <a:t>Fire Alarm: </a:t>
            </a:r>
            <a:r>
              <a:rPr lang="en-GB" dirty="0"/>
              <a:t>Testing not expected, if it rings, go to the Assembly Point</a:t>
            </a:r>
          </a:p>
          <a:p>
            <a:pPr>
              <a:defRPr/>
            </a:pPr>
            <a:r>
              <a:rPr lang="en-GB" dirty="0"/>
              <a:t>Mobile phones on silent please.</a:t>
            </a:r>
          </a:p>
          <a:p>
            <a:pPr>
              <a:defRPr/>
            </a:pPr>
            <a:r>
              <a:rPr lang="en-GB" dirty="0"/>
              <a:t>Name labels to help me remember who you are!</a:t>
            </a:r>
          </a:p>
        </p:txBody>
      </p:sp>
    </p:spTree>
    <p:extLst>
      <p:ext uri="{BB962C8B-B14F-4D97-AF65-F5344CB8AC3E}">
        <p14:creationId xmlns:p14="http://schemas.microsoft.com/office/powerpoint/2010/main" val="50204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13" y="1316986"/>
            <a:ext cx="856943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Attendance (80% minimum)</a:t>
            </a:r>
          </a:p>
          <a:p>
            <a:pPr>
              <a:defRPr/>
            </a:pPr>
            <a:r>
              <a:rPr lang="en-GB" dirty="0"/>
              <a:t>Participation in class activities- Timetabling (breaks and end of session) </a:t>
            </a:r>
          </a:p>
          <a:p>
            <a:pPr>
              <a:defRPr/>
            </a:pPr>
            <a:r>
              <a:rPr lang="en-GB" dirty="0"/>
              <a:t>10 observations (5 per year)</a:t>
            </a:r>
          </a:p>
          <a:p>
            <a:pPr>
              <a:defRPr/>
            </a:pPr>
            <a:r>
              <a:rPr lang="en-GB" dirty="0"/>
              <a:t>Course written work is to be at Level 4 (1</a:t>
            </a:r>
            <a:r>
              <a:rPr lang="en-GB" baseline="30000" dirty="0"/>
              <a:t>st</a:t>
            </a:r>
            <a:r>
              <a:rPr lang="en-GB" dirty="0"/>
              <a:t> year), learners are expected to work independently on assignments in own time and upload by set deadlines to </a:t>
            </a:r>
            <a:r>
              <a:rPr lang="en-GB" dirty="0" err="1"/>
              <a:t>Pebblepad</a:t>
            </a:r>
            <a:r>
              <a:rPr lang="en-GB" dirty="0"/>
              <a:t>/ SMART Assessor. There will be time allocated within the sessions to complete activities/ tasks which ilvaite workload. </a:t>
            </a:r>
          </a:p>
          <a:p>
            <a:pPr>
              <a:defRPr/>
            </a:pPr>
            <a:r>
              <a:rPr lang="en-GB" dirty="0"/>
              <a:t>Any questions? 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7" y="230838"/>
            <a:ext cx="4690864" cy="694851"/>
          </a:xfrm>
          <a:gradFill>
            <a:gsLst>
              <a:gs pos="0">
                <a:schemeClr val="bg2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/>
              <a:t>Expected workload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28" y="14052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03" y="2283652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78" y="378860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ebblePad – The DTL Guide">
            <a:extLst>
              <a:ext uri="{FF2B5EF4-FFF2-40B4-BE49-F238E27FC236}">
                <a16:creationId xmlns:a16="http://schemas.microsoft.com/office/drawing/2014/main" id="{B6958420-7512-4784-8FD2-AB410FC4C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23963"/>
          <a:stretch/>
        </p:blipFill>
        <p:spPr bwMode="auto">
          <a:xfrm>
            <a:off x="7018457" y="230838"/>
            <a:ext cx="2619375" cy="9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5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64CB491-4077-4FAC-BD7D-D9382BFC5447}"/>
              </a:ext>
            </a:extLst>
          </p:cNvPr>
          <p:cNvSpPr/>
          <p:nvPr/>
        </p:nvSpPr>
        <p:spPr>
          <a:xfrm>
            <a:off x="9260117" y="5038100"/>
            <a:ext cx="1620319" cy="758140"/>
          </a:xfrm>
          <a:prstGeom prst="wedgeRoundRectCallout">
            <a:avLst>
              <a:gd name="adj1" fmla="val -111039"/>
              <a:gd name="adj2" fmla="val -4137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Friday 23</a:t>
            </a:r>
            <a:r>
              <a:rPr lang="en-GB" baseline="30000" dirty="0"/>
              <a:t>rd</a:t>
            </a:r>
            <a:r>
              <a:rPr lang="en-GB" dirty="0"/>
              <a:t>  May 25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C494786-12DE-4E1D-963D-D3FE2477345A}"/>
              </a:ext>
            </a:extLst>
          </p:cNvPr>
          <p:cNvSpPr/>
          <p:nvPr/>
        </p:nvSpPr>
        <p:spPr>
          <a:xfrm>
            <a:off x="9260117" y="1507465"/>
            <a:ext cx="1997818" cy="644309"/>
          </a:xfrm>
          <a:prstGeom prst="wedgeRoundRectCallout">
            <a:avLst>
              <a:gd name="adj1" fmla="val -106821"/>
              <a:gd name="adj2" fmla="val 3098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October half term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1CA7EB5-D940-4606-9F3F-46B5136D20A5}"/>
              </a:ext>
            </a:extLst>
          </p:cNvPr>
          <p:cNvSpPr/>
          <p:nvPr/>
        </p:nvSpPr>
        <p:spPr>
          <a:xfrm>
            <a:off x="9012333" y="2442271"/>
            <a:ext cx="1742179" cy="644309"/>
          </a:xfrm>
          <a:prstGeom prst="wedgeRoundRectCallout">
            <a:avLst>
              <a:gd name="adj1" fmla="val -105931"/>
              <a:gd name="adj2" fmla="val 6743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Christmas break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27BD7B-2323-420F-A37D-FC6B2F9AA1A6}"/>
              </a:ext>
            </a:extLst>
          </p:cNvPr>
          <p:cNvSpPr/>
          <p:nvPr/>
        </p:nvSpPr>
        <p:spPr>
          <a:xfrm>
            <a:off x="9073263" y="3271684"/>
            <a:ext cx="1620319" cy="609428"/>
          </a:xfrm>
          <a:prstGeom prst="wedgeRoundRectCallout">
            <a:avLst>
              <a:gd name="adj1" fmla="val -108884"/>
              <a:gd name="adj2" fmla="val 176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February half term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6FE8CA2-C1E9-4E65-8973-B625BAF1D6A1}"/>
              </a:ext>
            </a:extLst>
          </p:cNvPr>
          <p:cNvSpPr/>
          <p:nvPr/>
        </p:nvSpPr>
        <p:spPr>
          <a:xfrm>
            <a:off x="9153857" y="4134570"/>
            <a:ext cx="1620319" cy="644309"/>
          </a:xfrm>
          <a:prstGeom prst="wedgeRoundRectCallout">
            <a:avLst>
              <a:gd name="adj1" fmla="val -110149"/>
              <a:gd name="adj2" fmla="val -1616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Easter break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343-0922-45FA-BEBA-349A3F32CC91}"/>
              </a:ext>
            </a:extLst>
          </p:cNvPr>
          <p:cNvSpPr txBox="1"/>
          <p:nvPr/>
        </p:nvSpPr>
        <p:spPr>
          <a:xfrm>
            <a:off x="503463" y="781252"/>
            <a:ext cx="2890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Important dates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AB6268-70EF-9EC6-4C04-A47B8D65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991" y="65649"/>
            <a:ext cx="4439543" cy="58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0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403" y="430296"/>
            <a:ext cx="6336704" cy="765279"/>
          </a:xfrm>
          <a:solidFill>
            <a:schemeClr val="accent1">
              <a:alpha val="50000"/>
            </a:schemeClr>
          </a:soli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tx1"/>
                </a:solidFill>
              </a:rPr>
              <a:t>Books to support your study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7" y="116632"/>
            <a:ext cx="1024508" cy="12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553" y="182988"/>
            <a:ext cx="1024508" cy="12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018377-514C-447A-B534-445D7C89F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660" y="1407512"/>
            <a:ext cx="3056684" cy="3729761"/>
          </a:xfrm>
          <a:prstGeom prst="rect">
            <a:avLst/>
          </a:prstGeom>
        </p:spPr>
      </p:pic>
      <p:pic>
        <p:nvPicPr>
          <p:cNvPr id="7" name="Picture 4" descr="https://images-na.ssl-images-amazon.com/images/I/41po7ZxukEL._SX349_BO1,204,203,200_.jpg">
            <a:extLst>
              <a:ext uri="{FF2B5EF4-FFF2-40B4-BE49-F238E27FC236}">
                <a16:creationId xmlns:a16="http://schemas.microsoft.com/office/drawing/2014/main" id="{9108D04A-FEDB-4530-AF5C-7CDD1CA06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05" y="1473868"/>
            <a:ext cx="1813624" cy="25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Qo8DKEMLXmZtXvRFk9mA6khSLpIKnSTHl83Vl-Q68g0WKYSiuEb07UUYqjeh4&amp;usqp=CAc">
            <a:extLst>
              <a:ext uri="{FF2B5EF4-FFF2-40B4-BE49-F238E27FC236}">
                <a16:creationId xmlns:a16="http://schemas.microsoft.com/office/drawing/2014/main" id="{C4832A85-043C-4023-BB33-0DDEE024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455">
            <a:off x="8991553" y="2003208"/>
            <a:ext cx="2437518" cy="32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FD731E-42A5-6DD7-1805-882065B5F6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354" t="10753" r="33518" b="12975"/>
          <a:stretch/>
        </p:blipFill>
        <p:spPr>
          <a:xfrm rot="880057">
            <a:off x="478909" y="1983798"/>
            <a:ext cx="2451781" cy="32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962" y="274638"/>
            <a:ext cx="6174382" cy="831673"/>
          </a:xfrm>
          <a:gradFill>
            <a:gsLst>
              <a:gs pos="0">
                <a:schemeClr val="bg2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Getting to know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If you could have an endless supply of food, what would you get?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you were an animal, what would you be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is your favourite thing to do in the summer?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they made a movie of your life, who would play you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you were an ice cream flavour, which one would you be?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you could visit any place in the world, where would you go?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5609">
            <a:off x="625127" y="453159"/>
            <a:ext cx="13144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448">
            <a:off x="10404360" y="453159"/>
            <a:ext cx="13144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7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95600" y="476672"/>
            <a:ext cx="6768752" cy="4752528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03712" y="1253665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/>
              <a:t>Why do you think I asked you a question?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/>
              <a:t>How will this help me remember you?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/>
              <a:t>How do you feel in front of a group of new people?</a:t>
            </a:r>
          </a:p>
        </p:txBody>
      </p:sp>
    </p:spTree>
    <p:extLst>
      <p:ext uri="{BB962C8B-B14F-4D97-AF65-F5344CB8AC3E}">
        <p14:creationId xmlns:p14="http://schemas.microsoft.com/office/powerpoint/2010/main" val="24753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8" y="218109"/>
            <a:ext cx="8348472" cy="1325563"/>
          </a:xfrm>
        </p:spPr>
        <p:txBody>
          <a:bodyPr/>
          <a:lstStyle/>
          <a:p>
            <a:r>
              <a:rPr lang="en-GB" b="1" dirty="0"/>
              <a:t>What is the PGCE/CERT-ED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28" y="2513927"/>
            <a:ext cx="5010396" cy="331893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Consists of </a:t>
            </a:r>
            <a:r>
              <a:rPr lang="en-GB" b="1" dirty="0"/>
              <a:t>four </a:t>
            </a:r>
            <a:r>
              <a:rPr lang="en-GB" dirty="0"/>
              <a:t>modules, </a:t>
            </a:r>
            <a:r>
              <a:rPr lang="en-GB" b="1" dirty="0"/>
              <a:t>two</a:t>
            </a:r>
            <a:r>
              <a:rPr lang="en-GB" dirty="0"/>
              <a:t> </a:t>
            </a:r>
            <a:r>
              <a:rPr lang="en-GB" b="1" dirty="0"/>
              <a:t>this year </a:t>
            </a:r>
            <a:r>
              <a:rPr lang="en-GB" dirty="0"/>
              <a:t>and </a:t>
            </a:r>
            <a:r>
              <a:rPr lang="en-GB" b="1" dirty="0"/>
              <a:t>two next year</a:t>
            </a:r>
            <a:r>
              <a:rPr lang="en-GB" dirty="0"/>
              <a:t>.</a:t>
            </a:r>
          </a:p>
          <a:p>
            <a:r>
              <a:rPr lang="en-GB" dirty="0"/>
              <a:t>10 observations </a:t>
            </a:r>
            <a:r>
              <a:rPr lang="en-GB" b="1" dirty="0"/>
              <a:t>five this year</a:t>
            </a:r>
          </a:p>
          <a:p>
            <a:pPr marL="0" indent="0">
              <a:buNone/>
            </a:pPr>
            <a:r>
              <a:rPr lang="en-GB" dirty="0"/>
              <a:t>   and five next year</a:t>
            </a:r>
          </a:p>
          <a:p>
            <a:r>
              <a:rPr lang="en-GB" dirty="0"/>
              <a:t>All modules are 30 credits, module 1 is level 4, module 2 is level 5.</a:t>
            </a:r>
          </a:p>
          <a:p>
            <a:r>
              <a:rPr lang="en-GB" dirty="0"/>
              <a:t>We follow the HE academic Calendar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290037-3590-4BF0-B934-E86F5F2A4C5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277644" y="2464953"/>
            <a:ext cx="3932237" cy="312261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825D6D-6428-4567-91DB-9AD9491C26CF}"/>
              </a:ext>
            </a:extLst>
          </p:cNvPr>
          <p:cNvCxnSpPr>
            <a:cxnSpLocks/>
          </p:cNvCxnSpPr>
          <p:nvPr/>
        </p:nvCxnSpPr>
        <p:spPr>
          <a:xfrm flipH="1">
            <a:off x="10131157" y="3345872"/>
            <a:ext cx="112665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5B4C4E-1127-4B38-B7C8-35C155781573}"/>
              </a:ext>
            </a:extLst>
          </p:cNvPr>
          <p:cNvCxnSpPr>
            <a:cxnSpLocks/>
          </p:cNvCxnSpPr>
          <p:nvPr/>
        </p:nvCxnSpPr>
        <p:spPr>
          <a:xfrm flipH="1">
            <a:off x="10149721" y="3804063"/>
            <a:ext cx="110808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207201-7AF1-45C0-8297-1B3460FDEC16}"/>
              </a:ext>
            </a:extLst>
          </p:cNvPr>
          <p:cNvSpPr txBox="1"/>
          <p:nvPr/>
        </p:nvSpPr>
        <p:spPr>
          <a:xfrm>
            <a:off x="10338544" y="3345871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PGCE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28A7BF-F4E8-48D9-9FD8-3C806FEEDF42}"/>
              </a:ext>
            </a:extLst>
          </p:cNvPr>
          <p:cNvSpPr txBox="1"/>
          <p:nvPr/>
        </p:nvSpPr>
        <p:spPr>
          <a:xfrm>
            <a:off x="10352620" y="3804063"/>
            <a:ext cx="90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Cert Ed</a:t>
            </a:r>
          </a:p>
        </p:txBody>
      </p:sp>
      <p:pic>
        <p:nvPicPr>
          <p:cNvPr id="1026" name="Picture 2" descr="University of Huddersfield | SCONUL">
            <a:extLst>
              <a:ext uri="{FF2B5EF4-FFF2-40B4-BE49-F238E27FC236}">
                <a16:creationId xmlns:a16="http://schemas.microsoft.com/office/drawing/2014/main" id="{16D22125-9F0F-46AD-A25F-7DB4CBEA4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881" y="392188"/>
            <a:ext cx="1585559" cy="87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7363EE-BEDA-6841-EB86-D9C3409C0322}"/>
              </a:ext>
            </a:extLst>
          </p:cNvPr>
          <p:cNvSpPr/>
          <p:nvPr/>
        </p:nvSpPr>
        <p:spPr>
          <a:xfrm>
            <a:off x="287527" y="1270434"/>
            <a:ext cx="6833119" cy="7431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Guest speaker Helen Lee (Year 2 tutor)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49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1471</Words>
  <Application>Microsoft Office PowerPoint</Application>
  <PresentationFormat>Widescreen</PresentationFormat>
  <Paragraphs>199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Foco Light</vt:lpstr>
      <vt:lpstr>Wingdings</vt:lpstr>
      <vt:lpstr>Office Theme</vt:lpstr>
      <vt:lpstr>Welcome to  Initial Teacher Education(ITE)</vt:lpstr>
      <vt:lpstr> Agenda for this session </vt:lpstr>
      <vt:lpstr>House Rules</vt:lpstr>
      <vt:lpstr>Expected workload</vt:lpstr>
      <vt:lpstr>PowerPoint Presentation</vt:lpstr>
      <vt:lpstr>Books to support your study</vt:lpstr>
      <vt:lpstr>Getting to know you…</vt:lpstr>
      <vt:lpstr>PowerPoint Presentation</vt:lpstr>
      <vt:lpstr>What is the PGCE/CERT-ED course?</vt:lpstr>
      <vt:lpstr>What is the apprenticeship route? </vt:lpstr>
      <vt:lpstr>Consider your learning journey </vt:lpstr>
      <vt:lpstr>Assessments</vt:lpstr>
      <vt:lpstr>ASSESSMENT RULES</vt:lpstr>
      <vt:lpstr>Teaching observations</vt:lpstr>
      <vt:lpstr>Absences </vt:lpstr>
      <vt:lpstr>Student Council Member </vt:lpstr>
      <vt:lpstr>Final random items to cover</vt:lpstr>
      <vt:lpstr>20 Professional Standards</vt:lpstr>
      <vt:lpstr>PowerPoint Presentation</vt:lpstr>
      <vt:lpstr>PowerPoint Presentation</vt:lpstr>
      <vt:lpstr>    </vt:lpstr>
      <vt:lpstr>PowerPoint Presentation</vt:lpstr>
      <vt:lpstr>WHAT’S ON MOODLE?</vt:lpstr>
      <vt:lpstr>Google classroom </vt:lpstr>
      <vt:lpstr>Good interactive tool!</vt:lpstr>
      <vt:lpstr>Pebblepad- We may need to do this next week</vt:lpstr>
      <vt:lpstr>Tasks to be completed 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Stedman</dc:creator>
  <cp:lastModifiedBy>Kayleigh McLaughlin</cp:lastModifiedBy>
  <cp:revision>55</cp:revision>
  <cp:lastPrinted>2018-02-12T09:17:27Z</cp:lastPrinted>
  <dcterms:created xsi:type="dcterms:W3CDTF">2016-09-27T07:34:50Z</dcterms:created>
  <dcterms:modified xsi:type="dcterms:W3CDTF">2024-09-16T14:39:23Z</dcterms:modified>
</cp:coreProperties>
</file>