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sldIdLst>
    <p:sldId id="256" r:id="rId5"/>
    <p:sldId id="257" r:id="rId6"/>
    <p:sldId id="258" r:id="rId7"/>
    <p:sldId id="259" r:id="rId8"/>
    <p:sldId id="260" r:id="rId9"/>
    <p:sldId id="261" r:id="rId10"/>
    <p:sldId id="296" r:id="rId11"/>
    <p:sldId id="263" r:id="rId12"/>
    <p:sldId id="264" r:id="rId13"/>
    <p:sldId id="297" r:id="rId14"/>
    <p:sldId id="298" r:id="rId15"/>
    <p:sldId id="266" r:id="rId16"/>
    <p:sldId id="267" r:id="rId17"/>
    <p:sldId id="268" r:id="rId18"/>
    <p:sldId id="269" r:id="rId19"/>
    <p:sldId id="270" r:id="rId20"/>
    <p:sldId id="271" r:id="rId21"/>
    <p:sldId id="293" r:id="rId22"/>
    <p:sldId id="273" r:id="rId23"/>
    <p:sldId id="275" r:id="rId24"/>
    <p:sldId id="276" r:id="rId25"/>
    <p:sldId id="277" r:id="rId26"/>
    <p:sldId id="279" r:id="rId27"/>
    <p:sldId id="278" r:id="rId28"/>
    <p:sldId id="301" r:id="rId29"/>
    <p:sldId id="299" r:id="rId30"/>
    <p:sldId id="280" r:id="rId31"/>
    <p:sldId id="304" r:id="rId32"/>
    <p:sldId id="305" r:id="rId33"/>
    <p:sldId id="306" r:id="rId34"/>
    <p:sldId id="307" r:id="rId35"/>
    <p:sldId id="289" r:id="rId36"/>
    <p:sldId id="295" r:id="rId37"/>
    <p:sldId id="290" r:id="rId38"/>
    <p:sldId id="291" r:id="rId39"/>
    <p:sldId id="302" r:id="rId40"/>
    <p:sldId id="303" r:id="rId41"/>
    <p:sldId id="2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356"/>
    <a:srgbClr val="00A8AB"/>
    <a:srgbClr val="FF00FF"/>
    <a:srgbClr val="A5A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2.svg"/><Relationship Id="rId2" Type="http://schemas.openxmlformats.org/officeDocument/2006/relationships/image" Target="../media/image26.svg"/><Relationship Id="rId16" Type="http://schemas.openxmlformats.org/officeDocument/2006/relationships/image" Target="../media/image2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21.png"/><Relationship Id="rId5" Type="http://schemas.openxmlformats.org/officeDocument/2006/relationships/image" Target="../media/image29.png"/><Relationship Id="rId15" Type="http://schemas.openxmlformats.org/officeDocument/2006/relationships/image" Target="../media/image1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6.svg"/></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2.svg"/><Relationship Id="rId2" Type="http://schemas.openxmlformats.org/officeDocument/2006/relationships/image" Target="../media/image26.svg"/><Relationship Id="rId16" Type="http://schemas.openxmlformats.org/officeDocument/2006/relationships/image" Target="../media/image2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21.png"/><Relationship Id="rId5" Type="http://schemas.openxmlformats.org/officeDocument/2006/relationships/image" Target="../media/image29.png"/><Relationship Id="rId15" Type="http://schemas.openxmlformats.org/officeDocument/2006/relationships/image" Target="../media/image1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2.svg"/><Relationship Id="rId2" Type="http://schemas.openxmlformats.org/officeDocument/2006/relationships/image" Target="../media/image26.svg"/><Relationship Id="rId16" Type="http://schemas.openxmlformats.org/officeDocument/2006/relationships/image" Target="../media/image2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21.png"/><Relationship Id="rId5" Type="http://schemas.openxmlformats.org/officeDocument/2006/relationships/image" Target="../media/image29.png"/><Relationship Id="rId15" Type="http://schemas.openxmlformats.org/officeDocument/2006/relationships/image" Target="../media/image1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2.svg"/><Relationship Id="rId2" Type="http://schemas.openxmlformats.org/officeDocument/2006/relationships/image" Target="../media/image26.svg"/><Relationship Id="rId16" Type="http://schemas.openxmlformats.org/officeDocument/2006/relationships/image" Target="../media/image20.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21.png"/><Relationship Id="rId5" Type="http://schemas.openxmlformats.org/officeDocument/2006/relationships/image" Target="../media/image29.png"/><Relationship Id="rId15" Type="http://schemas.openxmlformats.org/officeDocument/2006/relationships/image" Target="../media/image1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F4F2C-64A7-4E9B-A3A5-7EDF29583374}"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21D2A327-0265-4F33-8952-4A28713DCCF4}">
      <dgm:prSet custT="1"/>
      <dgm:spPr/>
      <dgm:t>
        <a:bodyPr/>
        <a:lstStyle/>
        <a:p>
          <a:r>
            <a:rPr lang="en-GB" sz="1400" b="1" i="0" dirty="0"/>
            <a:t>Apprenticeship sign-ups and onboarding </a:t>
          </a:r>
          <a:r>
            <a:rPr lang="en-US" sz="1400" b="1" i="0" dirty="0"/>
            <a:t>​</a:t>
          </a:r>
          <a:endParaRPr lang="en-US" sz="1400" b="1" dirty="0"/>
        </a:p>
      </dgm:t>
    </dgm:pt>
    <dgm:pt modelId="{5CF93D32-505E-41A5-81BC-E350B6C52CB8}" type="parTrans" cxnId="{654CE744-1000-4563-9DEE-0AD9C3E6D042}">
      <dgm:prSet/>
      <dgm:spPr/>
      <dgm:t>
        <a:bodyPr/>
        <a:lstStyle/>
        <a:p>
          <a:endParaRPr lang="en-US" sz="2400" b="1"/>
        </a:p>
      </dgm:t>
    </dgm:pt>
    <dgm:pt modelId="{440E29A9-E553-46DA-B39A-D0A083B6AFB5}" type="sibTrans" cxnId="{654CE744-1000-4563-9DEE-0AD9C3E6D042}">
      <dgm:prSet/>
      <dgm:spPr/>
      <dgm:t>
        <a:bodyPr/>
        <a:lstStyle/>
        <a:p>
          <a:endParaRPr lang="en-US" sz="2400" b="1"/>
        </a:p>
      </dgm:t>
    </dgm:pt>
    <dgm:pt modelId="{964E97B2-743D-466D-A581-5E47BD6FD523}">
      <dgm:prSet custT="1"/>
      <dgm:spPr/>
      <dgm:t>
        <a:bodyPr/>
        <a:lstStyle/>
        <a:p>
          <a:r>
            <a:rPr lang="en-GB" sz="1400" b="1" i="0" dirty="0"/>
            <a:t>Inductions </a:t>
          </a:r>
          <a:r>
            <a:rPr lang="en-US" sz="1400" b="1" i="0" dirty="0"/>
            <a:t>​</a:t>
          </a:r>
          <a:endParaRPr lang="en-US" sz="1400" b="1" dirty="0"/>
        </a:p>
      </dgm:t>
    </dgm:pt>
    <dgm:pt modelId="{7D2378B5-1FCF-4CA6-BC6D-B5D76E052066}" type="parTrans" cxnId="{D9451AD0-99AB-4E19-A804-52759ADC06E7}">
      <dgm:prSet/>
      <dgm:spPr/>
      <dgm:t>
        <a:bodyPr/>
        <a:lstStyle/>
        <a:p>
          <a:endParaRPr lang="en-US" sz="2400" b="1"/>
        </a:p>
      </dgm:t>
    </dgm:pt>
    <dgm:pt modelId="{07EBAC48-2003-4ED4-B7C1-950E3DCD489B}" type="sibTrans" cxnId="{D9451AD0-99AB-4E19-A804-52759ADC06E7}">
      <dgm:prSet/>
      <dgm:spPr/>
      <dgm:t>
        <a:bodyPr/>
        <a:lstStyle/>
        <a:p>
          <a:endParaRPr lang="en-US" sz="2400" b="1"/>
        </a:p>
      </dgm:t>
    </dgm:pt>
    <dgm:pt modelId="{AC4EA5A1-186D-44CA-9959-654285D61074}">
      <dgm:prSet custT="1"/>
      <dgm:spPr/>
      <dgm:t>
        <a:bodyPr/>
        <a:lstStyle/>
        <a:p>
          <a:r>
            <a:rPr lang="en-GB" sz="1400" b="1" i="0" dirty="0"/>
            <a:t>Progress reviews – every 8-12 weeks </a:t>
          </a:r>
          <a:r>
            <a:rPr lang="en-US" sz="1400" b="1" i="0" dirty="0"/>
            <a:t>​</a:t>
          </a:r>
          <a:endParaRPr lang="en-US" sz="1400" b="1" dirty="0"/>
        </a:p>
      </dgm:t>
    </dgm:pt>
    <dgm:pt modelId="{2208C52D-F3AB-4B34-93B9-736088525D33}" type="parTrans" cxnId="{FAC43B01-A222-4207-8AF6-372C246FA555}">
      <dgm:prSet/>
      <dgm:spPr/>
      <dgm:t>
        <a:bodyPr/>
        <a:lstStyle/>
        <a:p>
          <a:endParaRPr lang="en-US" sz="2400" b="1"/>
        </a:p>
      </dgm:t>
    </dgm:pt>
    <dgm:pt modelId="{CB7C26B8-9CA0-44BD-BF2C-990F71874064}" type="sibTrans" cxnId="{FAC43B01-A222-4207-8AF6-372C246FA555}">
      <dgm:prSet/>
      <dgm:spPr/>
      <dgm:t>
        <a:bodyPr/>
        <a:lstStyle/>
        <a:p>
          <a:endParaRPr lang="en-US" sz="2400" b="1"/>
        </a:p>
      </dgm:t>
    </dgm:pt>
    <dgm:pt modelId="{B65438C3-D32C-4D5C-9A71-75D92979F14A}">
      <dgm:prSet custT="1"/>
      <dgm:spPr/>
      <dgm:t>
        <a:bodyPr/>
        <a:lstStyle/>
        <a:p>
          <a:r>
            <a:rPr lang="en-GB" sz="1400" b="1" i="0" dirty="0"/>
            <a:t>Monitoring OTJ entries and reflections </a:t>
          </a:r>
          <a:r>
            <a:rPr lang="en-US" sz="1400" b="1" i="0" dirty="0"/>
            <a:t>​</a:t>
          </a:r>
          <a:endParaRPr lang="en-US" sz="1400" b="1" dirty="0"/>
        </a:p>
      </dgm:t>
    </dgm:pt>
    <dgm:pt modelId="{45374ACD-D157-4BBC-8319-B73CDEEB7168}" type="parTrans" cxnId="{E7CB01F6-9770-4DCF-BEF9-0402522931C1}">
      <dgm:prSet/>
      <dgm:spPr/>
      <dgm:t>
        <a:bodyPr/>
        <a:lstStyle/>
        <a:p>
          <a:endParaRPr lang="en-US" sz="2400" b="1"/>
        </a:p>
      </dgm:t>
    </dgm:pt>
    <dgm:pt modelId="{C8560B4B-256F-4EB8-BA31-7D7A6A632500}" type="sibTrans" cxnId="{E7CB01F6-9770-4DCF-BEF9-0402522931C1}">
      <dgm:prSet/>
      <dgm:spPr/>
      <dgm:t>
        <a:bodyPr/>
        <a:lstStyle/>
        <a:p>
          <a:endParaRPr lang="en-US" sz="2400" b="1"/>
        </a:p>
      </dgm:t>
    </dgm:pt>
    <dgm:pt modelId="{80E598C0-E67B-4D8F-8F0F-D6569A467B07}">
      <dgm:prSet custT="1"/>
      <dgm:spPr/>
      <dgm:t>
        <a:bodyPr/>
        <a:lstStyle/>
        <a:p>
          <a:r>
            <a:rPr lang="en-GB" sz="1400" b="1" i="0" dirty="0"/>
            <a:t>Supporting with personal development </a:t>
          </a:r>
          <a:r>
            <a:rPr lang="en-US" sz="1400" b="1" i="0" dirty="0"/>
            <a:t>​</a:t>
          </a:r>
          <a:endParaRPr lang="en-US" sz="1400" b="1" dirty="0"/>
        </a:p>
      </dgm:t>
    </dgm:pt>
    <dgm:pt modelId="{B757462E-3769-46DB-83B2-F00F376398ED}" type="parTrans" cxnId="{0E7E3027-FF5D-4B0F-A472-4DD3449F46C8}">
      <dgm:prSet/>
      <dgm:spPr/>
      <dgm:t>
        <a:bodyPr/>
        <a:lstStyle/>
        <a:p>
          <a:endParaRPr lang="en-US" sz="2400" b="1"/>
        </a:p>
      </dgm:t>
    </dgm:pt>
    <dgm:pt modelId="{C9CBF1D7-8B91-4315-A1EB-7EA9C0A6F31E}" type="sibTrans" cxnId="{0E7E3027-FF5D-4B0F-A472-4DD3449F46C8}">
      <dgm:prSet/>
      <dgm:spPr/>
      <dgm:t>
        <a:bodyPr/>
        <a:lstStyle/>
        <a:p>
          <a:endParaRPr lang="en-US" sz="2400" b="1"/>
        </a:p>
      </dgm:t>
    </dgm:pt>
    <dgm:pt modelId="{567BA89D-FE9C-42EB-801E-98CB0EB021C3}">
      <dgm:prSet custT="1"/>
      <dgm:spPr/>
      <dgm:t>
        <a:bodyPr/>
        <a:lstStyle/>
        <a:p>
          <a:r>
            <a:rPr lang="en-GB" sz="1400" b="1" i="0" dirty="0"/>
            <a:t>Industry trained guidance/support </a:t>
          </a:r>
          <a:r>
            <a:rPr lang="en-US" sz="1400" b="1" i="0" dirty="0"/>
            <a:t>​</a:t>
          </a:r>
          <a:endParaRPr lang="en-US" sz="1400" b="1" dirty="0"/>
        </a:p>
      </dgm:t>
    </dgm:pt>
    <dgm:pt modelId="{E8D05D41-1F6E-463B-93E7-CDEE40D10FCD}" type="parTrans" cxnId="{AD59BC49-0D9A-4F8D-BDDC-55D6FD5DAC18}">
      <dgm:prSet/>
      <dgm:spPr/>
      <dgm:t>
        <a:bodyPr/>
        <a:lstStyle/>
        <a:p>
          <a:endParaRPr lang="en-US" sz="2400" b="1"/>
        </a:p>
      </dgm:t>
    </dgm:pt>
    <dgm:pt modelId="{DC6F141C-39CA-430A-8E1E-073522D7178C}" type="sibTrans" cxnId="{AD59BC49-0D9A-4F8D-BDDC-55D6FD5DAC18}">
      <dgm:prSet/>
      <dgm:spPr/>
      <dgm:t>
        <a:bodyPr/>
        <a:lstStyle/>
        <a:p>
          <a:endParaRPr lang="en-US" sz="2400" b="1"/>
        </a:p>
      </dgm:t>
    </dgm:pt>
    <dgm:pt modelId="{B82171C5-1ACC-40D7-9B23-AB388D70352D}">
      <dgm:prSet custT="1"/>
      <dgm:spPr/>
      <dgm:t>
        <a:bodyPr/>
        <a:lstStyle/>
        <a:p>
          <a:r>
            <a:rPr lang="en-GB" sz="1400" b="1" i="0" dirty="0"/>
            <a:t>EPA preparation such as mock EPA discussions, presentations and observations ​</a:t>
          </a:r>
          <a:endParaRPr lang="en-US" sz="1400" b="1" dirty="0"/>
        </a:p>
      </dgm:t>
    </dgm:pt>
    <dgm:pt modelId="{2D39ADEF-D3FB-4C58-91D8-EC9574075D74}" type="parTrans" cxnId="{704392F0-02FC-4CCF-8523-C57D2D657571}">
      <dgm:prSet/>
      <dgm:spPr/>
      <dgm:t>
        <a:bodyPr/>
        <a:lstStyle/>
        <a:p>
          <a:endParaRPr lang="en-US" sz="2400" b="1"/>
        </a:p>
      </dgm:t>
    </dgm:pt>
    <dgm:pt modelId="{AC423C45-F0DF-43E8-B28B-685A70C80BCE}" type="sibTrans" cxnId="{704392F0-02FC-4CCF-8523-C57D2D657571}">
      <dgm:prSet/>
      <dgm:spPr/>
      <dgm:t>
        <a:bodyPr/>
        <a:lstStyle/>
        <a:p>
          <a:endParaRPr lang="en-US" sz="2400" b="1"/>
        </a:p>
      </dgm:t>
    </dgm:pt>
    <dgm:pt modelId="{60E6155F-D63E-42BA-9719-70FFC81E76A8}">
      <dgm:prSet custT="1"/>
      <dgm:spPr/>
      <dgm:t>
        <a:bodyPr/>
        <a:lstStyle/>
        <a:p>
          <a:r>
            <a:rPr lang="en-GB" sz="1400" b="1" i="0" dirty="0"/>
            <a:t>Accessing additional learning support </a:t>
          </a:r>
          <a:r>
            <a:rPr lang="en-US" sz="1400" b="1" i="0" dirty="0"/>
            <a:t>​</a:t>
          </a:r>
          <a:endParaRPr lang="en-US" sz="1400" b="1" dirty="0"/>
        </a:p>
      </dgm:t>
    </dgm:pt>
    <dgm:pt modelId="{40085E08-ED72-4A12-A149-EF3A291923D3}" type="parTrans" cxnId="{56C125E2-AD09-426E-8CC5-EC1DC075CB28}">
      <dgm:prSet/>
      <dgm:spPr/>
      <dgm:t>
        <a:bodyPr/>
        <a:lstStyle/>
        <a:p>
          <a:endParaRPr lang="en-US" sz="2400" b="1"/>
        </a:p>
      </dgm:t>
    </dgm:pt>
    <dgm:pt modelId="{251779A2-5512-4B41-8A98-BD0EE834FC62}" type="sibTrans" cxnId="{56C125E2-AD09-426E-8CC5-EC1DC075CB28}">
      <dgm:prSet/>
      <dgm:spPr/>
      <dgm:t>
        <a:bodyPr/>
        <a:lstStyle/>
        <a:p>
          <a:endParaRPr lang="en-US" sz="2400" b="1"/>
        </a:p>
      </dgm:t>
    </dgm:pt>
    <dgm:pt modelId="{E001F5D9-7EE1-486C-A7E3-DC64B466AFA1}">
      <dgm:prSet custT="1"/>
      <dgm:spPr/>
      <dgm:t>
        <a:bodyPr/>
        <a:lstStyle/>
        <a:p>
          <a:r>
            <a:rPr lang="en-GB" sz="1400" b="1" i="0" dirty="0"/>
            <a:t>Employer and student communication/</a:t>
          </a:r>
        </a:p>
        <a:p>
          <a:r>
            <a:rPr lang="en-GB" sz="1400" b="1" i="0" dirty="0"/>
            <a:t>engagement </a:t>
          </a:r>
          <a:r>
            <a:rPr lang="en-US" sz="1400" b="1" i="0" dirty="0"/>
            <a:t>​</a:t>
          </a:r>
          <a:endParaRPr lang="en-US" sz="1400" b="1" dirty="0"/>
        </a:p>
      </dgm:t>
    </dgm:pt>
    <dgm:pt modelId="{1FE5E0D7-9719-4D34-AD18-16CE098595E2}" type="parTrans" cxnId="{EA28E87B-3A8B-47D3-B8B1-514CF44F731E}">
      <dgm:prSet/>
      <dgm:spPr/>
      <dgm:t>
        <a:bodyPr/>
        <a:lstStyle/>
        <a:p>
          <a:endParaRPr lang="en-US" sz="2400" b="1"/>
        </a:p>
      </dgm:t>
    </dgm:pt>
    <dgm:pt modelId="{C7044500-4963-48E2-9E0D-E35A5FBAA8A4}" type="sibTrans" cxnId="{EA28E87B-3A8B-47D3-B8B1-514CF44F731E}">
      <dgm:prSet/>
      <dgm:spPr/>
      <dgm:t>
        <a:bodyPr/>
        <a:lstStyle/>
        <a:p>
          <a:endParaRPr lang="en-US" sz="2400" b="1"/>
        </a:p>
      </dgm:t>
    </dgm:pt>
    <dgm:pt modelId="{3EF2E7CC-4C8E-4CCB-A02E-9FE03F28FA2C}">
      <dgm:prSet custT="1"/>
      <dgm:spPr/>
      <dgm:t>
        <a:bodyPr/>
        <a:lstStyle/>
        <a:p>
          <a:r>
            <a:rPr lang="en-GB" sz="1400" b="1" i="0" dirty="0"/>
            <a:t>Smart Assessor support </a:t>
          </a:r>
          <a:r>
            <a:rPr lang="en-US" sz="1400" b="1" i="0" dirty="0"/>
            <a:t>​</a:t>
          </a:r>
          <a:endParaRPr lang="en-US" sz="1400" b="1" dirty="0"/>
        </a:p>
      </dgm:t>
    </dgm:pt>
    <dgm:pt modelId="{5923D012-F0ED-4285-A08B-39365B4C9ADB}" type="parTrans" cxnId="{2D29BC11-3AEB-4F37-A6EA-E448F97CD93E}">
      <dgm:prSet/>
      <dgm:spPr/>
      <dgm:t>
        <a:bodyPr/>
        <a:lstStyle/>
        <a:p>
          <a:endParaRPr lang="en-US" sz="2400" b="1"/>
        </a:p>
      </dgm:t>
    </dgm:pt>
    <dgm:pt modelId="{51EB1D78-5375-4BD5-9A09-005457AC36E6}" type="sibTrans" cxnId="{2D29BC11-3AEB-4F37-A6EA-E448F97CD93E}">
      <dgm:prSet/>
      <dgm:spPr/>
      <dgm:t>
        <a:bodyPr/>
        <a:lstStyle/>
        <a:p>
          <a:endParaRPr lang="en-US" sz="2400" b="1"/>
        </a:p>
      </dgm:t>
    </dgm:pt>
    <dgm:pt modelId="{4740F41B-48BF-456C-98F8-9D0996980C07}">
      <dgm:prSet custT="1"/>
      <dgm:spPr/>
      <dgm:t>
        <a:bodyPr/>
        <a:lstStyle/>
        <a:p>
          <a:r>
            <a:rPr lang="en-GB" sz="1400" b="1" i="0" dirty="0"/>
            <a:t>General course/apprenticeship guidance </a:t>
          </a:r>
          <a:endParaRPr lang="en-US" sz="1400" b="1" dirty="0"/>
        </a:p>
      </dgm:t>
    </dgm:pt>
    <dgm:pt modelId="{1F956570-A625-41E7-A5D0-A88013989C7A}" type="parTrans" cxnId="{A5107DF6-18DC-4343-B4BB-9D6CA317E2FF}">
      <dgm:prSet/>
      <dgm:spPr/>
      <dgm:t>
        <a:bodyPr/>
        <a:lstStyle/>
        <a:p>
          <a:endParaRPr lang="en-US" sz="2400" b="1"/>
        </a:p>
      </dgm:t>
    </dgm:pt>
    <dgm:pt modelId="{D8683928-49FE-40FB-B478-63349BACC91D}" type="sibTrans" cxnId="{A5107DF6-18DC-4343-B4BB-9D6CA317E2FF}">
      <dgm:prSet/>
      <dgm:spPr/>
      <dgm:t>
        <a:bodyPr/>
        <a:lstStyle/>
        <a:p>
          <a:endParaRPr lang="en-US" sz="2400" b="1"/>
        </a:p>
      </dgm:t>
    </dgm:pt>
    <dgm:pt modelId="{AACC2D7F-D415-41FE-82C0-F3B90DD06A53}" type="pres">
      <dgm:prSet presAssocID="{FFAF4F2C-64A7-4E9B-A3A5-7EDF29583374}" presName="diagram" presStyleCnt="0">
        <dgm:presLayoutVars>
          <dgm:dir/>
          <dgm:resizeHandles val="exact"/>
        </dgm:presLayoutVars>
      </dgm:prSet>
      <dgm:spPr/>
    </dgm:pt>
    <dgm:pt modelId="{0DB1B7A2-2CAF-4150-BCC4-788DF250FEF5}" type="pres">
      <dgm:prSet presAssocID="{21D2A327-0265-4F33-8952-4A28713DCCF4}" presName="node" presStyleLbl="node1" presStyleIdx="0" presStyleCnt="11">
        <dgm:presLayoutVars>
          <dgm:bulletEnabled val="1"/>
        </dgm:presLayoutVars>
      </dgm:prSet>
      <dgm:spPr/>
    </dgm:pt>
    <dgm:pt modelId="{5939B773-CE20-472A-92FE-E16D26CBF28C}" type="pres">
      <dgm:prSet presAssocID="{440E29A9-E553-46DA-B39A-D0A083B6AFB5}" presName="sibTrans" presStyleCnt="0"/>
      <dgm:spPr/>
    </dgm:pt>
    <dgm:pt modelId="{059B5960-33F2-40D1-90C4-93A0251B06CF}" type="pres">
      <dgm:prSet presAssocID="{964E97B2-743D-466D-A581-5E47BD6FD523}" presName="node" presStyleLbl="node1" presStyleIdx="1" presStyleCnt="11">
        <dgm:presLayoutVars>
          <dgm:bulletEnabled val="1"/>
        </dgm:presLayoutVars>
      </dgm:prSet>
      <dgm:spPr/>
    </dgm:pt>
    <dgm:pt modelId="{21DA271B-40F8-4C43-A886-4F01BF43727F}" type="pres">
      <dgm:prSet presAssocID="{07EBAC48-2003-4ED4-B7C1-950E3DCD489B}" presName="sibTrans" presStyleCnt="0"/>
      <dgm:spPr/>
    </dgm:pt>
    <dgm:pt modelId="{3F4991B3-1389-479D-954B-7BB28CEFCC10}" type="pres">
      <dgm:prSet presAssocID="{AC4EA5A1-186D-44CA-9959-654285D61074}" presName="node" presStyleLbl="node1" presStyleIdx="2" presStyleCnt="11">
        <dgm:presLayoutVars>
          <dgm:bulletEnabled val="1"/>
        </dgm:presLayoutVars>
      </dgm:prSet>
      <dgm:spPr/>
    </dgm:pt>
    <dgm:pt modelId="{838EFEDB-3A8C-42EA-AF34-11172BBEDF31}" type="pres">
      <dgm:prSet presAssocID="{CB7C26B8-9CA0-44BD-BF2C-990F71874064}" presName="sibTrans" presStyleCnt="0"/>
      <dgm:spPr/>
    </dgm:pt>
    <dgm:pt modelId="{D5545E08-01A5-4555-B862-383D0950B377}" type="pres">
      <dgm:prSet presAssocID="{B65438C3-D32C-4D5C-9A71-75D92979F14A}" presName="node" presStyleLbl="node1" presStyleIdx="3" presStyleCnt="11">
        <dgm:presLayoutVars>
          <dgm:bulletEnabled val="1"/>
        </dgm:presLayoutVars>
      </dgm:prSet>
      <dgm:spPr/>
    </dgm:pt>
    <dgm:pt modelId="{B8323799-1BE8-433A-BD30-3A6BE9DFE486}" type="pres">
      <dgm:prSet presAssocID="{C8560B4B-256F-4EB8-BA31-7D7A6A632500}" presName="sibTrans" presStyleCnt="0"/>
      <dgm:spPr/>
    </dgm:pt>
    <dgm:pt modelId="{5F9472A6-06D7-4EC6-8815-D3FAE9D8BED6}" type="pres">
      <dgm:prSet presAssocID="{80E598C0-E67B-4D8F-8F0F-D6569A467B07}" presName="node" presStyleLbl="node1" presStyleIdx="4" presStyleCnt="11">
        <dgm:presLayoutVars>
          <dgm:bulletEnabled val="1"/>
        </dgm:presLayoutVars>
      </dgm:prSet>
      <dgm:spPr/>
    </dgm:pt>
    <dgm:pt modelId="{755B9B16-30D4-4FAB-A2B2-C756A6E6904A}" type="pres">
      <dgm:prSet presAssocID="{C9CBF1D7-8B91-4315-A1EB-7EA9C0A6F31E}" presName="sibTrans" presStyleCnt="0"/>
      <dgm:spPr/>
    </dgm:pt>
    <dgm:pt modelId="{A6274D7C-031D-4095-AE67-D3582657F3F2}" type="pres">
      <dgm:prSet presAssocID="{567BA89D-FE9C-42EB-801E-98CB0EB021C3}" presName="node" presStyleLbl="node1" presStyleIdx="5" presStyleCnt="11">
        <dgm:presLayoutVars>
          <dgm:bulletEnabled val="1"/>
        </dgm:presLayoutVars>
      </dgm:prSet>
      <dgm:spPr/>
    </dgm:pt>
    <dgm:pt modelId="{5DEE1A5A-23F3-42DF-B608-D2ECDD300165}" type="pres">
      <dgm:prSet presAssocID="{DC6F141C-39CA-430A-8E1E-073522D7178C}" presName="sibTrans" presStyleCnt="0"/>
      <dgm:spPr/>
    </dgm:pt>
    <dgm:pt modelId="{950AB310-5B1B-4120-9243-6C67C5DFD3D0}" type="pres">
      <dgm:prSet presAssocID="{B82171C5-1ACC-40D7-9B23-AB388D70352D}" presName="node" presStyleLbl="node1" presStyleIdx="6" presStyleCnt="11">
        <dgm:presLayoutVars>
          <dgm:bulletEnabled val="1"/>
        </dgm:presLayoutVars>
      </dgm:prSet>
      <dgm:spPr/>
    </dgm:pt>
    <dgm:pt modelId="{5D3F6E69-AC2B-4459-9F15-B2E7CA2A9B06}" type="pres">
      <dgm:prSet presAssocID="{AC423C45-F0DF-43E8-B28B-685A70C80BCE}" presName="sibTrans" presStyleCnt="0"/>
      <dgm:spPr/>
    </dgm:pt>
    <dgm:pt modelId="{4439B834-7E4B-49C9-890C-3A77364C95F1}" type="pres">
      <dgm:prSet presAssocID="{60E6155F-D63E-42BA-9719-70FFC81E76A8}" presName="node" presStyleLbl="node1" presStyleIdx="7" presStyleCnt="11">
        <dgm:presLayoutVars>
          <dgm:bulletEnabled val="1"/>
        </dgm:presLayoutVars>
      </dgm:prSet>
      <dgm:spPr/>
    </dgm:pt>
    <dgm:pt modelId="{171B95F0-D960-4086-B527-0EEBD000646A}" type="pres">
      <dgm:prSet presAssocID="{251779A2-5512-4B41-8A98-BD0EE834FC62}" presName="sibTrans" presStyleCnt="0"/>
      <dgm:spPr/>
    </dgm:pt>
    <dgm:pt modelId="{A4A1A303-A71C-4D55-AA3D-FA01A57E1BC0}" type="pres">
      <dgm:prSet presAssocID="{E001F5D9-7EE1-486C-A7E3-DC64B466AFA1}" presName="node" presStyleLbl="node1" presStyleIdx="8" presStyleCnt="11">
        <dgm:presLayoutVars>
          <dgm:bulletEnabled val="1"/>
        </dgm:presLayoutVars>
      </dgm:prSet>
      <dgm:spPr/>
    </dgm:pt>
    <dgm:pt modelId="{55A2A813-96F4-4E91-AA94-0D54D3B52CA2}" type="pres">
      <dgm:prSet presAssocID="{C7044500-4963-48E2-9E0D-E35A5FBAA8A4}" presName="sibTrans" presStyleCnt="0"/>
      <dgm:spPr/>
    </dgm:pt>
    <dgm:pt modelId="{76309DA5-8225-4126-8B85-A5C73DB5463F}" type="pres">
      <dgm:prSet presAssocID="{3EF2E7CC-4C8E-4CCB-A02E-9FE03F28FA2C}" presName="node" presStyleLbl="node1" presStyleIdx="9" presStyleCnt="11">
        <dgm:presLayoutVars>
          <dgm:bulletEnabled val="1"/>
        </dgm:presLayoutVars>
      </dgm:prSet>
      <dgm:spPr/>
    </dgm:pt>
    <dgm:pt modelId="{3C380911-F1A4-4D47-89A3-13343C3CFD23}" type="pres">
      <dgm:prSet presAssocID="{51EB1D78-5375-4BD5-9A09-005457AC36E6}" presName="sibTrans" presStyleCnt="0"/>
      <dgm:spPr/>
    </dgm:pt>
    <dgm:pt modelId="{FD52D254-F85F-4C2E-9717-74AFBCD584EB}" type="pres">
      <dgm:prSet presAssocID="{4740F41B-48BF-456C-98F8-9D0996980C07}" presName="node" presStyleLbl="node1" presStyleIdx="10" presStyleCnt="11">
        <dgm:presLayoutVars>
          <dgm:bulletEnabled val="1"/>
        </dgm:presLayoutVars>
      </dgm:prSet>
      <dgm:spPr/>
    </dgm:pt>
  </dgm:ptLst>
  <dgm:cxnLst>
    <dgm:cxn modelId="{FAC43B01-A222-4207-8AF6-372C246FA555}" srcId="{FFAF4F2C-64A7-4E9B-A3A5-7EDF29583374}" destId="{AC4EA5A1-186D-44CA-9959-654285D61074}" srcOrd="2" destOrd="0" parTransId="{2208C52D-F3AB-4B34-93B9-736088525D33}" sibTransId="{CB7C26B8-9CA0-44BD-BF2C-990F71874064}"/>
    <dgm:cxn modelId="{2D29BC11-3AEB-4F37-A6EA-E448F97CD93E}" srcId="{FFAF4F2C-64A7-4E9B-A3A5-7EDF29583374}" destId="{3EF2E7CC-4C8E-4CCB-A02E-9FE03F28FA2C}" srcOrd="9" destOrd="0" parTransId="{5923D012-F0ED-4285-A08B-39365B4C9ADB}" sibTransId="{51EB1D78-5375-4BD5-9A09-005457AC36E6}"/>
    <dgm:cxn modelId="{E5E38D12-98D7-43DB-A8D0-8F8201E8E3EE}" type="presOf" srcId="{21D2A327-0265-4F33-8952-4A28713DCCF4}" destId="{0DB1B7A2-2CAF-4150-BCC4-788DF250FEF5}" srcOrd="0" destOrd="0" presId="urn:microsoft.com/office/officeart/2005/8/layout/default"/>
    <dgm:cxn modelId="{0E7E3027-FF5D-4B0F-A472-4DD3449F46C8}" srcId="{FFAF4F2C-64A7-4E9B-A3A5-7EDF29583374}" destId="{80E598C0-E67B-4D8F-8F0F-D6569A467B07}" srcOrd="4" destOrd="0" parTransId="{B757462E-3769-46DB-83B2-F00F376398ED}" sibTransId="{C9CBF1D7-8B91-4315-A1EB-7EA9C0A6F31E}"/>
    <dgm:cxn modelId="{654CE744-1000-4563-9DEE-0AD9C3E6D042}" srcId="{FFAF4F2C-64A7-4E9B-A3A5-7EDF29583374}" destId="{21D2A327-0265-4F33-8952-4A28713DCCF4}" srcOrd="0" destOrd="0" parTransId="{5CF93D32-505E-41A5-81BC-E350B6C52CB8}" sibTransId="{440E29A9-E553-46DA-B39A-D0A083B6AFB5}"/>
    <dgm:cxn modelId="{AD59BC49-0D9A-4F8D-BDDC-55D6FD5DAC18}" srcId="{FFAF4F2C-64A7-4E9B-A3A5-7EDF29583374}" destId="{567BA89D-FE9C-42EB-801E-98CB0EB021C3}" srcOrd="5" destOrd="0" parTransId="{E8D05D41-1F6E-463B-93E7-CDEE40D10FCD}" sibTransId="{DC6F141C-39CA-430A-8E1E-073522D7178C}"/>
    <dgm:cxn modelId="{1ACE344E-103E-4BF1-AF01-1FCBD8A5E06A}" type="presOf" srcId="{AC4EA5A1-186D-44CA-9959-654285D61074}" destId="{3F4991B3-1389-479D-954B-7BB28CEFCC10}" srcOrd="0" destOrd="0" presId="urn:microsoft.com/office/officeart/2005/8/layout/default"/>
    <dgm:cxn modelId="{EA28E87B-3A8B-47D3-B8B1-514CF44F731E}" srcId="{FFAF4F2C-64A7-4E9B-A3A5-7EDF29583374}" destId="{E001F5D9-7EE1-486C-A7E3-DC64B466AFA1}" srcOrd="8" destOrd="0" parTransId="{1FE5E0D7-9719-4D34-AD18-16CE098595E2}" sibTransId="{C7044500-4963-48E2-9E0D-E35A5FBAA8A4}"/>
    <dgm:cxn modelId="{71AD218D-0E97-477A-9F70-BB3A46725282}" type="presOf" srcId="{B65438C3-D32C-4D5C-9A71-75D92979F14A}" destId="{D5545E08-01A5-4555-B862-383D0950B377}" srcOrd="0" destOrd="0" presId="urn:microsoft.com/office/officeart/2005/8/layout/default"/>
    <dgm:cxn modelId="{A1D01D93-260B-4A3D-93F7-2D2EA2CA9442}" type="presOf" srcId="{4740F41B-48BF-456C-98F8-9D0996980C07}" destId="{FD52D254-F85F-4C2E-9717-74AFBCD584EB}" srcOrd="0" destOrd="0" presId="urn:microsoft.com/office/officeart/2005/8/layout/default"/>
    <dgm:cxn modelId="{5172119E-994E-4897-AF68-05ED60AD0766}" type="presOf" srcId="{E001F5D9-7EE1-486C-A7E3-DC64B466AFA1}" destId="{A4A1A303-A71C-4D55-AA3D-FA01A57E1BC0}" srcOrd="0" destOrd="0" presId="urn:microsoft.com/office/officeart/2005/8/layout/default"/>
    <dgm:cxn modelId="{B7D36EA1-CE5B-40C0-A4E8-71DE76AE29EA}" type="presOf" srcId="{567BA89D-FE9C-42EB-801E-98CB0EB021C3}" destId="{A6274D7C-031D-4095-AE67-D3582657F3F2}" srcOrd="0" destOrd="0" presId="urn:microsoft.com/office/officeart/2005/8/layout/default"/>
    <dgm:cxn modelId="{68FC18AA-F602-4CA2-9F45-E5F36B29D9BC}" type="presOf" srcId="{60E6155F-D63E-42BA-9719-70FFC81E76A8}" destId="{4439B834-7E4B-49C9-890C-3A77364C95F1}" srcOrd="0" destOrd="0" presId="urn:microsoft.com/office/officeart/2005/8/layout/default"/>
    <dgm:cxn modelId="{3767DBB4-6517-4292-BD5B-A90E7F594FA6}" type="presOf" srcId="{FFAF4F2C-64A7-4E9B-A3A5-7EDF29583374}" destId="{AACC2D7F-D415-41FE-82C0-F3B90DD06A53}" srcOrd="0" destOrd="0" presId="urn:microsoft.com/office/officeart/2005/8/layout/default"/>
    <dgm:cxn modelId="{8CC246C3-8CE6-4520-B6FF-70C785644257}" type="presOf" srcId="{B82171C5-1ACC-40D7-9B23-AB388D70352D}" destId="{950AB310-5B1B-4120-9243-6C67C5DFD3D0}" srcOrd="0" destOrd="0" presId="urn:microsoft.com/office/officeart/2005/8/layout/default"/>
    <dgm:cxn modelId="{D9B503CC-B685-4534-BAAE-8F300BF558F3}" type="presOf" srcId="{3EF2E7CC-4C8E-4CCB-A02E-9FE03F28FA2C}" destId="{76309DA5-8225-4126-8B85-A5C73DB5463F}" srcOrd="0" destOrd="0" presId="urn:microsoft.com/office/officeart/2005/8/layout/default"/>
    <dgm:cxn modelId="{D9451AD0-99AB-4E19-A804-52759ADC06E7}" srcId="{FFAF4F2C-64A7-4E9B-A3A5-7EDF29583374}" destId="{964E97B2-743D-466D-A581-5E47BD6FD523}" srcOrd="1" destOrd="0" parTransId="{7D2378B5-1FCF-4CA6-BC6D-B5D76E052066}" sibTransId="{07EBAC48-2003-4ED4-B7C1-950E3DCD489B}"/>
    <dgm:cxn modelId="{56C125E2-AD09-426E-8CC5-EC1DC075CB28}" srcId="{FFAF4F2C-64A7-4E9B-A3A5-7EDF29583374}" destId="{60E6155F-D63E-42BA-9719-70FFC81E76A8}" srcOrd="7" destOrd="0" parTransId="{40085E08-ED72-4A12-A149-EF3A291923D3}" sibTransId="{251779A2-5512-4B41-8A98-BD0EE834FC62}"/>
    <dgm:cxn modelId="{82C799E7-F054-441B-9070-A3776DE2B82F}" type="presOf" srcId="{964E97B2-743D-466D-A581-5E47BD6FD523}" destId="{059B5960-33F2-40D1-90C4-93A0251B06CF}" srcOrd="0" destOrd="0" presId="urn:microsoft.com/office/officeart/2005/8/layout/default"/>
    <dgm:cxn modelId="{704392F0-02FC-4CCF-8523-C57D2D657571}" srcId="{FFAF4F2C-64A7-4E9B-A3A5-7EDF29583374}" destId="{B82171C5-1ACC-40D7-9B23-AB388D70352D}" srcOrd="6" destOrd="0" parTransId="{2D39ADEF-D3FB-4C58-91D8-EC9574075D74}" sibTransId="{AC423C45-F0DF-43E8-B28B-685A70C80BCE}"/>
    <dgm:cxn modelId="{4C52C6F5-149F-4EDE-A2F1-D212CF2BC334}" type="presOf" srcId="{80E598C0-E67B-4D8F-8F0F-D6569A467B07}" destId="{5F9472A6-06D7-4EC6-8815-D3FAE9D8BED6}" srcOrd="0" destOrd="0" presId="urn:microsoft.com/office/officeart/2005/8/layout/default"/>
    <dgm:cxn modelId="{E7CB01F6-9770-4DCF-BEF9-0402522931C1}" srcId="{FFAF4F2C-64A7-4E9B-A3A5-7EDF29583374}" destId="{B65438C3-D32C-4D5C-9A71-75D92979F14A}" srcOrd="3" destOrd="0" parTransId="{45374ACD-D157-4BBC-8319-B73CDEEB7168}" sibTransId="{C8560B4B-256F-4EB8-BA31-7D7A6A632500}"/>
    <dgm:cxn modelId="{A5107DF6-18DC-4343-B4BB-9D6CA317E2FF}" srcId="{FFAF4F2C-64A7-4E9B-A3A5-7EDF29583374}" destId="{4740F41B-48BF-456C-98F8-9D0996980C07}" srcOrd="10" destOrd="0" parTransId="{1F956570-A625-41E7-A5D0-A88013989C7A}" sibTransId="{D8683928-49FE-40FB-B478-63349BACC91D}"/>
    <dgm:cxn modelId="{00B6CABE-9676-47AA-9EA5-9A3FDB00DE08}" type="presParOf" srcId="{AACC2D7F-D415-41FE-82C0-F3B90DD06A53}" destId="{0DB1B7A2-2CAF-4150-BCC4-788DF250FEF5}" srcOrd="0" destOrd="0" presId="urn:microsoft.com/office/officeart/2005/8/layout/default"/>
    <dgm:cxn modelId="{49D9747C-BBEF-4E0B-B887-DF441341CE1A}" type="presParOf" srcId="{AACC2D7F-D415-41FE-82C0-F3B90DD06A53}" destId="{5939B773-CE20-472A-92FE-E16D26CBF28C}" srcOrd="1" destOrd="0" presId="urn:microsoft.com/office/officeart/2005/8/layout/default"/>
    <dgm:cxn modelId="{14BBDE8D-E2A3-420D-9E2F-90186B378546}" type="presParOf" srcId="{AACC2D7F-D415-41FE-82C0-F3B90DD06A53}" destId="{059B5960-33F2-40D1-90C4-93A0251B06CF}" srcOrd="2" destOrd="0" presId="urn:microsoft.com/office/officeart/2005/8/layout/default"/>
    <dgm:cxn modelId="{E9F45096-51FC-424A-84EA-131B05F0940E}" type="presParOf" srcId="{AACC2D7F-D415-41FE-82C0-F3B90DD06A53}" destId="{21DA271B-40F8-4C43-A886-4F01BF43727F}" srcOrd="3" destOrd="0" presId="urn:microsoft.com/office/officeart/2005/8/layout/default"/>
    <dgm:cxn modelId="{4CFB8B66-ECB1-4609-9403-915F41FD3516}" type="presParOf" srcId="{AACC2D7F-D415-41FE-82C0-F3B90DD06A53}" destId="{3F4991B3-1389-479D-954B-7BB28CEFCC10}" srcOrd="4" destOrd="0" presId="urn:microsoft.com/office/officeart/2005/8/layout/default"/>
    <dgm:cxn modelId="{0432E91D-1CAA-4BB9-BE2C-5FC0C98447EC}" type="presParOf" srcId="{AACC2D7F-D415-41FE-82C0-F3B90DD06A53}" destId="{838EFEDB-3A8C-42EA-AF34-11172BBEDF31}" srcOrd="5" destOrd="0" presId="urn:microsoft.com/office/officeart/2005/8/layout/default"/>
    <dgm:cxn modelId="{654CE650-DAA8-4D60-B5FC-B242A286DA69}" type="presParOf" srcId="{AACC2D7F-D415-41FE-82C0-F3B90DD06A53}" destId="{D5545E08-01A5-4555-B862-383D0950B377}" srcOrd="6" destOrd="0" presId="urn:microsoft.com/office/officeart/2005/8/layout/default"/>
    <dgm:cxn modelId="{73643F26-5272-439D-A92D-76118CC31FC2}" type="presParOf" srcId="{AACC2D7F-D415-41FE-82C0-F3B90DD06A53}" destId="{B8323799-1BE8-433A-BD30-3A6BE9DFE486}" srcOrd="7" destOrd="0" presId="urn:microsoft.com/office/officeart/2005/8/layout/default"/>
    <dgm:cxn modelId="{2D2633BB-6EAC-4ACA-A0C8-84481B17764D}" type="presParOf" srcId="{AACC2D7F-D415-41FE-82C0-F3B90DD06A53}" destId="{5F9472A6-06D7-4EC6-8815-D3FAE9D8BED6}" srcOrd="8" destOrd="0" presId="urn:microsoft.com/office/officeart/2005/8/layout/default"/>
    <dgm:cxn modelId="{3C6131D5-F6F8-4282-A433-D2A0A8F3AE32}" type="presParOf" srcId="{AACC2D7F-D415-41FE-82C0-F3B90DD06A53}" destId="{755B9B16-30D4-4FAB-A2B2-C756A6E6904A}" srcOrd="9" destOrd="0" presId="urn:microsoft.com/office/officeart/2005/8/layout/default"/>
    <dgm:cxn modelId="{47F1F0AB-1C7F-445D-9083-70F76D5FE960}" type="presParOf" srcId="{AACC2D7F-D415-41FE-82C0-F3B90DD06A53}" destId="{A6274D7C-031D-4095-AE67-D3582657F3F2}" srcOrd="10" destOrd="0" presId="urn:microsoft.com/office/officeart/2005/8/layout/default"/>
    <dgm:cxn modelId="{FE43B682-1CCE-41BD-98A3-65039B1DB4CE}" type="presParOf" srcId="{AACC2D7F-D415-41FE-82C0-F3B90DD06A53}" destId="{5DEE1A5A-23F3-42DF-B608-D2ECDD300165}" srcOrd="11" destOrd="0" presId="urn:microsoft.com/office/officeart/2005/8/layout/default"/>
    <dgm:cxn modelId="{588BD35D-6A39-4BA7-8F8D-14C830C713D6}" type="presParOf" srcId="{AACC2D7F-D415-41FE-82C0-F3B90DD06A53}" destId="{950AB310-5B1B-4120-9243-6C67C5DFD3D0}" srcOrd="12" destOrd="0" presId="urn:microsoft.com/office/officeart/2005/8/layout/default"/>
    <dgm:cxn modelId="{F7B7B0D2-D114-4429-83D2-255EC7CF854A}" type="presParOf" srcId="{AACC2D7F-D415-41FE-82C0-F3B90DD06A53}" destId="{5D3F6E69-AC2B-4459-9F15-B2E7CA2A9B06}" srcOrd="13" destOrd="0" presId="urn:microsoft.com/office/officeart/2005/8/layout/default"/>
    <dgm:cxn modelId="{967FAAC2-72C4-41E0-BFE0-1D443FC4CCE7}" type="presParOf" srcId="{AACC2D7F-D415-41FE-82C0-F3B90DD06A53}" destId="{4439B834-7E4B-49C9-890C-3A77364C95F1}" srcOrd="14" destOrd="0" presId="urn:microsoft.com/office/officeart/2005/8/layout/default"/>
    <dgm:cxn modelId="{C154F7C6-7FF4-4DA6-B579-75620EDEDFA4}" type="presParOf" srcId="{AACC2D7F-D415-41FE-82C0-F3B90DD06A53}" destId="{171B95F0-D960-4086-B527-0EEBD000646A}" srcOrd="15" destOrd="0" presId="urn:microsoft.com/office/officeart/2005/8/layout/default"/>
    <dgm:cxn modelId="{D98AABDE-3FC5-44CA-A74C-ADAC82C0D66A}" type="presParOf" srcId="{AACC2D7F-D415-41FE-82C0-F3B90DD06A53}" destId="{A4A1A303-A71C-4D55-AA3D-FA01A57E1BC0}" srcOrd="16" destOrd="0" presId="urn:microsoft.com/office/officeart/2005/8/layout/default"/>
    <dgm:cxn modelId="{65596C19-264B-4BAF-B8EA-818302389A81}" type="presParOf" srcId="{AACC2D7F-D415-41FE-82C0-F3B90DD06A53}" destId="{55A2A813-96F4-4E91-AA94-0D54D3B52CA2}" srcOrd="17" destOrd="0" presId="urn:microsoft.com/office/officeart/2005/8/layout/default"/>
    <dgm:cxn modelId="{178B6CB4-6B25-4134-8160-6E6242858E84}" type="presParOf" srcId="{AACC2D7F-D415-41FE-82C0-F3B90DD06A53}" destId="{76309DA5-8225-4126-8B85-A5C73DB5463F}" srcOrd="18" destOrd="0" presId="urn:microsoft.com/office/officeart/2005/8/layout/default"/>
    <dgm:cxn modelId="{E2FE9BD1-2F46-43AB-AE26-0D700A4A7E61}" type="presParOf" srcId="{AACC2D7F-D415-41FE-82C0-F3B90DD06A53}" destId="{3C380911-F1A4-4D47-89A3-13343C3CFD23}" srcOrd="19" destOrd="0" presId="urn:microsoft.com/office/officeart/2005/8/layout/default"/>
    <dgm:cxn modelId="{D130296F-EF4B-4623-B7E9-288F9A596D14}" type="presParOf" srcId="{AACC2D7F-D415-41FE-82C0-F3B90DD06A53}" destId="{FD52D254-F85F-4C2E-9717-74AFBCD584EB}"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CC604-88A2-4CCE-9062-E5EFF0A8578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D11E6EC-CE64-4475-9B81-B80C7858EE8E}">
      <dgm:prSet custT="1"/>
      <dgm:spPr/>
      <dgm:t>
        <a:bodyPr/>
        <a:lstStyle/>
        <a:p>
          <a:pPr>
            <a:lnSpc>
              <a:spcPct val="100000"/>
            </a:lnSpc>
          </a:pPr>
          <a:r>
            <a:rPr lang="en-GB" sz="1200" b="0" i="0" dirty="0"/>
            <a:t>Your employer has an essential part to play in developing and delivering your apprenticeship programme. Where it is possible, you should also have a workplace mentor. </a:t>
          </a:r>
        </a:p>
        <a:p>
          <a:pPr>
            <a:lnSpc>
              <a:spcPct val="100000"/>
            </a:lnSpc>
          </a:pPr>
          <a:endParaRPr lang="en-GB" sz="1200" b="0" i="0" dirty="0"/>
        </a:p>
        <a:p>
          <a:pPr>
            <a:lnSpc>
              <a:spcPct val="100000"/>
            </a:lnSpc>
          </a:pPr>
          <a:r>
            <a:rPr lang="en-GB" sz="1200" b="0" i="0" dirty="0"/>
            <a:t>Your mentor should be a colleague who you can talk to in confidence about your apprenticeship, and who should support you to raise concerns or make suggestions to improve your experience, as well as supporting you in the workplace .</a:t>
          </a:r>
          <a:r>
            <a:rPr lang="en-US" sz="1200" b="0" i="0" dirty="0"/>
            <a:t>​</a:t>
          </a:r>
          <a:endParaRPr lang="en-US" sz="1200" dirty="0"/>
        </a:p>
      </dgm:t>
    </dgm:pt>
    <dgm:pt modelId="{90DCF5EF-AD6A-471C-88EF-0EBE5379BA94}" type="parTrans" cxnId="{619614D6-4D21-45EF-8C9E-DE8F388F0888}">
      <dgm:prSet/>
      <dgm:spPr/>
      <dgm:t>
        <a:bodyPr/>
        <a:lstStyle/>
        <a:p>
          <a:endParaRPr lang="en-US"/>
        </a:p>
      </dgm:t>
    </dgm:pt>
    <dgm:pt modelId="{DD073885-94A7-4AC2-803B-120BA92263BE}" type="sibTrans" cxnId="{619614D6-4D21-45EF-8C9E-DE8F388F0888}">
      <dgm:prSet/>
      <dgm:spPr/>
      <dgm:t>
        <a:bodyPr/>
        <a:lstStyle/>
        <a:p>
          <a:endParaRPr lang="en-US"/>
        </a:p>
      </dgm:t>
    </dgm:pt>
    <dgm:pt modelId="{CA7C6BFF-BA42-42C8-A83D-D894DD4E841B}" type="pres">
      <dgm:prSet presAssocID="{01ECC604-88A2-4CCE-9062-E5EFF0A8578A}" presName="root" presStyleCnt="0">
        <dgm:presLayoutVars>
          <dgm:dir/>
          <dgm:resizeHandles val="exact"/>
        </dgm:presLayoutVars>
      </dgm:prSet>
      <dgm:spPr/>
    </dgm:pt>
    <dgm:pt modelId="{1E173EB7-D946-471E-9DA6-51F5DACB76D6}" type="pres">
      <dgm:prSet presAssocID="{DD11E6EC-CE64-4475-9B81-B80C7858EE8E}" presName="compNode" presStyleCnt="0"/>
      <dgm:spPr/>
    </dgm:pt>
    <dgm:pt modelId="{CEA608F7-3DC3-4B23-8BF1-41D635B92459}" type="pres">
      <dgm:prSet presAssocID="{DD11E6EC-CE64-4475-9B81-B80C7858EE8E}" presName="bgRect" presStyleLbl="bgShp" presStyleIdx="0" presStyleCnt="1" custScaleY="154389" custLinFactNeighborX="817" custLinFactNeighborY="4043"/>
      <dgm:spPr>
        <a:solidFill>
          <a:srgbClr val="00A8AB"/>
        </a:solidFill>
      </dgm:spPr>
    </dgm:pt>
    <dgm:pt modelId="{50F2735A-9945-448B-8812-65F6BD6D83CC}" type="pres">
      <dgm:prSet presAssocID="{DD11E6EC-CE64-4475-9B81-B80C7858EE8E}"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12F6583-CABC-47B0-AF4C-6FCEC1ABC8F1}" type="pres">
      <dgm:prSet presAssocID="{DD11E6EC-CE64-4475-9B81-B80C7858EE8E}" presName="spaceRect" presStyleCnt="0"/>
      <dgm:spPr/>
    </dgm:pt>
    <dgm:pt modelId="{763F9A8F-37B7-4DE2-8FEC-FA017C1578B5}" type="pres">
      <dgm:prSet presAssocID="{DD11E6EC-CE64-4475-9B81-B80C7858EE8E}" presName="parTx" presStyleLbl="revTx" presStyleIdx="0" presStyleCnt="1" custScaleY="109421">
        <dgm:presLayoutVars>
          <dgm:chMax val="0"/>
          <dgm:chPref val="0"/>
        </dgm:presLayoutVars>
      </dgm:prSet>
      <dgm:spPr/>
    </dgm:pt>
  </dgm:ptLst>
  <dgm:cxnLst>
    <dgm:cxn modelId="{E9CE4600-2E61-46EC-AFC8-EBC6AAB439FD}" type="presOf" srcId="{DD11E6EC-CE64-4475-9B81-B80C7858EE8E}" destId="{763F9A8F-37B7-4DE2-8FEC-FA017C1578B5}" srcOrd="0" destOrd="0" presId="urn:microsoft.com/office/officeart/2018/2/layout/IconVerticalSolidList"/>
    <dgm:cxn modelId="{619614D6-4D21-45EF-8C9E-DE8F388F0888}" srcId="{01ECC604-88A2-4CCE-9062-E5EFF0A8578A}" destId="{DD11E6EC-CE64-4475-9B81-B80C7858EE8E}" srcOrd="0" destOrd="0" parTransId="{90DCF5EF-AD6A-471C-88EF-0EBE5379BA94}" sibTransId="{DD073885-94A7-4AC2-803B-120BA92263BE}"/>
    <dgm:cxn modelId="{AB8F24E0-1280-48FB-9424-C3EB17D30806}" type="presOf" srcId="{01ECC604-88A2-4CCE-9062-E5EFF0A8578A}" destId="{CA7C6BFF-BA42-42C8-A83D-D894DD4E841B}" srcOrd="0" destOrd="0" presId="urn:microsoft.com/office/officeart/2018/2/layout/IconVerticalSolidList"/>
    <dgm:cxn modelId="{47A24772-540C-47FD-B38E-139D71F5FFA8}" type="presParOf" srcId="{CA7C6BFF-BA42-42C8-A83D-D894DD4E841B}" destId="{1E173EB7-D946-471E-9DA6-51F5DACB76D6}" srcOrd="0" destOrd="0" presId="urn:microsoft.com/office/officeart/2018/2/layout/IconVerticalSolidList"/>
    <dgm:cxn modelId="{76D883DA-CD65-4F0F-AE33-9BDBF59D150C}" type="presParOf" srcId="{1E173EB7-D946-471E-9DA6-51F5DACB76D6}" destId="{CEA608F7-3DC3-4B23-8BF1-41D635B92459}" srcOrd="0" destOrd="0" presId="urn:microsoft.com/office/officeart/2018/2/layout/IconVerticalSolidList"/>
    <dgm:cxn modelId="{51C50F54-C759-42F9-993E-ABEA34FE4CF2}" type="presParOf" srcId="{1E173EB7-D946-471E-9DA6-51F5DACB76D6}" destId="{50F2735A-9945-448B-8812-65F6BD6D83CC}" srcOrd="1" destOrd="0" presId="urn:microsoft.com/office/officeart/2018/2/layout/IconVerticalSolidList"/>
    <dgm:cxn modelId="{867358A0-44F0-4CE7-A60A-D4B7B117A54E}" type="presParOf" srcId="{1E173EB7-D946-471E-9DA6-51F5DACB76D6}" destId="{912F6583-CABC-47B0-AF4C-6FCEC1ABC8F1}" srcOrd="2" destOrd="0" presId="urn:microsoft.com/office/officeart/2018/2/layout/IconVerticalSolidList"/>
    <dgm:cxn modelId="{379DB942-D48E-4E03-90EF-15C8DB14350D}" type="presParOf" srcId="{1E173EB7-D946-471E-9DA6-51F5DACB76D6}" destId="{763F9A8F-37B7-4DE2-8FEC-FA017C1578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47C49A-778D-469F-806B-BF5B8BF931FC}"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50FE9AA9-3FAF-401A-9E2E-684AB3E71F4F}">
      <dgm:prSet/>
      <dgm:spPr/>
      <dgm:t>
        <a:bodyPr/>
        <a:lstStyle/>
        <a:p>
          <a:r>
            <a:rPr lang="en-GB" b="1" i="0" dirty="0"/>
            <a:t>Complying with undertaking the minimum number of OTJ hours for your apprenticeship  </a:t>
          </a:r>
          <a:r>
            <a:rPr lang="en-US" b="1" i="0" dirty="0"/>
            <a:t>​</a:t>
          </a:r>
          <a:endParaRPr lang="en-US" b="1" dirty="0"/>
        </a:p>
      </dgm:t>
    </dgm:pt>
    <dgm:pt modelId="{0594CCB1-484A-494B-9F4B-2164E2629BE4}" type="parTrans" cxnId="{2DE2928E-FD2F-41CB-8DBB-631758D9B4F5}">
      <dgm:prSet/>
      <dgm:spPr/>
      <dgm:t>
        <a:bodyPr/>
        <a:lstStyle/>
        <a:p>
          <a:endParaRPr lang="en-US" b="1"/>
        </a:p>
      </dgm:t>
    </dgm:pt>
    <dgm:pt modelId="{94CC8C68-4137-42EF-9521-C555881FA3FE}" type="sibTrans" cxnId="{2DE2928E-FD2F-41CB-8DBB-631758D9B4F5}">
      <dgm:prSet/>
      <dgm:spPr/>
      <dgm:t>
        <a:bodyPr/>
        <a:lstStyle/>
        <a:p>
          <a:endParaRPr lang="en-US" b="1"/>
        </a:p>
      </dgm:t>
    </dgm:pt>
    <dgm:pt modelId="{9EA84ADB-DA2F-41C8-925D-82A1C7AF4DE8}">
      <dgm:prSet/>
      <dgm:spPr/>
      <dgm:t>
        <a:bodyPr/>
        <a:lstStyle/>
        <a:p>
          <a:r>
            <a:rPr lang="en-GB" b="1" i="0" dirty="0"/>
            <a:t>Attending timetabled college session, progress reviews</a:t>
          </a:r>
          <a:r>
            <a:rPr lang="en-US" b="1" i="0" dirty="0"/>
            <a:t>​, portfolio sessions and other ad hoc sessions </a:t>
          </a:r>
          <a:endParaRPr lang="en-US" b="1" dirty="0"/>
        </a:p>
      </dgm:t>
    </dgm:pt>
    <dgm:pt modelId="{43A41631-CAC1-4B8F-A095-3F057260B2EF}" type="parTrans" cxnId="{0D0FDAD4-3D31-4017-988E-5380EA437F08}">
      <dgm:prSet/>
      <dgm:spPr/>
      <dgm:t>
        <a:bodyPr/>
        <a:lstStyle/>
        <a:p>
          <a:endParaRPr lang="en-US" b="1"/>
        </a:p>
      </dgm:t>
    </dgm:pt>
    <dgm:pt modelId="{750EDBCF-B9DC-417C-A0A5-95C174B06A2A}" type="sibTrans" cxnId="{0D0FDAD4-3D31-4017-988E-5380EA437F08}">
      <dgm:prSet/>
      <dgm:spPr/>
      <dgm:t>
        <a:bodyPr/>
        <a:lstStyle/>
        <a:p>
          <a:endParaRPr lang="en-US" b="1"/>
        </a:p>
      </dgm:t>
    </dgm:pt>
    <dgm:pt modelId="{F95B816D-F52A-4503-A229-05926947BDD5}">
      <dgm:prSet/>
      <dgm:spPr/>
      <dgm:t>
        <a:bodyPr/>
        <a:lstStyle/>
        <a:p>
          <a:r>
            <a:rPr lang="en-GB" b="1" i="0" dirty="0"/>
            <a:t>Always behaving in a safe and responsible manner in accordance with policies and procedures (at work and at college)</a:t>
          </a:r>
          <a:r>
            <a:rPr lang="en-US" b="1" i="0" dirty="0"/>
            <a:t>​</a:t>
          </a:r>
          <a:endParaRPr lang="en-US" b="1" dirty="0"/>
        </a:p>
      </dgm:t>
    </dgm:pt>
    <dgm:pt modelId="{052BA65C-1CA0-40FA-B7EC-B5D633D7AAFE}" type="parTrans" cxnId="{0173E046-37DB-44D5-B8F6-B0CDCC8C451C}">
      <dgm:prSet/>
      <dgm:spPr/>
      <dgm:t>
        <a:bodyPr/>
        <a:lstStyle/>
        <a:p>
          <a:endParaRPr lang="en-US" b="1"/>
        </a:p>
      </dgm:t>
    </dgm:pt>
    <dgm:pt modelId="{AAF1969D-7F9F-44A2-A2EE-26AB227537A1}" type="sibTrans" cxnId="{0173E046-37DB-44D5-B8F6-B0CDCC8C451C}">
      <dgm:prSet/>
      <dgm:spPr/>
      <dgm:t>
        <a:bodyPr/>
        <a:lstStyle/>
        <a:p>
          <a:endParaRPr lang="en-US" b="1"/>
        </a:p>
      </dgm:t>
    </dgm:pt>
    <dgm:pt modelId="{C8902B10-4BBC-469A-BB58-72C115389593}">
      <dgm:prSet/>
      <dgm:spPr/>
      <dgm:t>
        <a:bodyPr/>
        <a:lstStyle/>
        <a:p>
          <a:r>
            <a:rPr lang="en-GB" b="1" i="0" dirty="0"/>
            <a:t>Keeping your employer and provider informed of: Non-attendance,  </a:t>
          </a:r>
          <a:r>
            <a:rPr lang="en-US" b="1" i="0" dirty="0"/>
            <a:t>​</a:t>
          </a:r>
          <a:r>
            <a:rPr lang="en-GB" b="1" i="0" dirty="0"/>
            <a:t>Deadlines/Targets, Loss of employment  and any other change in circumstances  </a:t>
          </a:r>
          <a:endParaRPr lang="en-US" b="1" dirty="0"/>
        </a:p>
      </dgm:t>
    </dgm:pt>
    <dgm:pt modelId="{963A1136-7666-454D-957E-10ACC5350614}" type="parTrans" cxnId="{413A5C7F-91C0-4AE3-A8B2-3A10358D6BB6}">
      <dgm:prSet/>
      <dgm:spPr/>
      <dgm:t>
        <a:bodyPr/>
        <a:lstStyle/>
        <a:p>
          <a:endParaRPr lang="en-US" b="1"/>
        </a:p>
      </dgm:t>
    </dgm:pt>
    <dgm:pt modelId="{63C2DB75-A6A5-4B4F-992A-BEE5282E9A00}" type="sibTrans" cxnId="{413A5C7F-91C0-4AE3-A8B2-3A10358D6BB6}">
      <dgm:prSet/>
      <dgm:spPr/>
      <dgm:t>
        <a:bodyPr/>
        <a:lstStyle/>
        <a:p>
          <a:endParaRPr lang="en-US" b="1"/>
        </a:p>
      </dgm:t>
    </dgm:pt>
    <dgm:pt modelId="{F2B47902-F779-476D-AA45-82805D4773C6}">
      <dgm:prSet/>
      <dgm:spPr/>
      <dgm:t>
        <a:bodyPr/>
        <a:lstStyle/>
        <a:p>
          <a:r>
            <a:rPr lang="en-GB" b="1" i="0" dirty="0"/>
            <a:t>With your employer and Colchester Institute, agreeing, when learning is complete and are ready to undertake EPA </a:t>
          </a:r>
          <a:r>
            <a:rPr lang="en-US" b="1" i="0" dirty="0"/>
            <a:t>​</a:t>
          </a:r>
          <a:endParaRPr lang="en-US" b="1" dirty="0"/>
        </a:p>
      </dgm:t>
    </dgm:pt>
    <dgm:pt modelId="{874C65E5-7F1E-475B-993D-A69736B839DF}" type="parTrans" cxnId="{FE485CA5-0C19-4851-A18B-3D09DB1C3A00}">
      <dgm:prSet/>
      <dgm:spPr/>
      <dgm:t>
        <a:bodyPr/>
        <a:lstStyle/>
        <a:p>
          <a:endParaRPr lang="en-US" b="1"/>
        </a:p>
      </dgm:t>
    </dgm:pt>
    <dgm:pt modelId="{E3F645EB-80BA-424E-A3A6-744AE81AD708}" type="sibTrans" cxnId="{FE485CA5-0C19-4851-A18B-3D09DB1C3A00}">
      <dgm:prSet/>
      <dgm:spPr/>
      <dgm:t>
        <a:bodyPr/>
        <a:lstStyle/>
        <a:p>
          <a:endParaRPr lang="en-US" b="1"/>
        </a:p>
      </dgm:t>
    </dgm:pt>
    <dgm:pt modelId="{1CB73332-FB37-4C07-ACD8-1A9D887FE0DA}">
      <dgm:prSet/>
      <dgm:spPr/>
      <dgm:t>
        <a:bodyPr/>
        <a:lstStyle/>
        <a:p>
          <a:r>
            <a:rPr lang="en-GB" b="1" i="0" dirty="0"/>
            <a:t>Completing Induction and all training for your apprenticeship/qualification</a:t>
          </a:r>
          <a:endParaRPr lang="en-US" b="1" dirty="0"/>
        </a:p>
      </dgm:t>
    </dgm:pt>
    <dgm:pt modelId="{F0E0309D-2C11-4048-A2F1-7C5809AC3F97}" type="parTrans" cxnId="{ED180056-4D0C-489D-92CB-4A3CFCE0934F}">
      <dgm:prSet/>
      <dgm:spPr/>
      <dgm:t>
        <a:bodyPr/>
        <a:lstStyle/>
        <a:p>
          <a:endParaRPr lang="en-US" b="1"/>
        </a:p>
      </dgm:t>
    </dgm:pt>
    <dgm:pt modelId="{FFC04A14-944D-41A2-8E63-222C122652F9}" type="sibTrans" cxnId="{ED180056-4D0C-489D-92CB-4A3CFCE0934F}">
      <dgm:prSet/>
      <dgm:spPr/>
      <dgm:t>
        <a:bodyPr/>
        <a:lstStyle/>
        <a:p>
          <a:endParaRPr lang="en-US" b="1"/>
        </a:p>
      </dgm:t>
    </dgm:pt>
    <dgm:pt modelId="{CB78CEC1-1F66-4C59-BDDF-87CF99537501}" type="pres">
      <dgm:prSet presAssocID="{F247C49A-778D-469F-806B-BF5B8BF931FC}" presName="diagram" presStyleCnt="0">
        <dgm:presLayoutVars>
          <dgm:dir/>
          <dgm:resizeHandles val="exact"/>
        </dgm:presLayoutVars>
      </dgm:prSet>
      <dgm:spPr/>
    </dgm:pt>
    <dgm:pt modelId="{D5A6D61F-F08C-4E21-87DD-A64B1FCBBB51}" type="pres">
      <dgm:prSet presAssocID="{50FE9AA9-3FAF-401A-9E2E-684AB3E71F4F}" presName="node" presStyleLbl="node1" presStyleIdx="0" presStyleCnt="6">
        <dgm:presLayoutVars>
          <dgm:bulletEnabled val="1"/>
        </dgm:presLayoutVars>
      </dgm:prSet>
      <dgm:spPr/>
    </dgm:pt>
    <dgm:pt modelId="{8BDE420A-5079-493E-A234-B380D525B346}" type="pres">
      <dgm:prSet presAssocID="{94CC8C68-4137-42EF-9521-C555881FA3FE}" presName="sibTrans" presStyleCnt="0"/>
      <dgm:spPr/>
    </dgm:pt>
    <dgm:pt modelId="{7596DF08-221D-4F5F-9173-55C3CCA4BC09}" type="pres">
      <dgm:prSet presAssocID="{9EA84ADB-DA2F-41C8-925D-82A1C7AF4DE8}" presName="node" presStyleLbl="node1" presStyleIdx="1" presStyleCnt="6">
        <dgm:presLayoutVars>
          <dgm:bulletEnabled val="1"/>
        </dgm:presLayoutVars>
      </dgm:prSet>
      <dgm:spPr/>
    </dgm:pt>
    <dgm:pt modelId="{EF7B6899-B991-4CB9-B5DF-6CA5B2B9687F}" type="pres">
      <dgm:prSet presAssocID="{750EDBCF-B9DC-417C-A0A5-95C174B06A2A}" presName="sibTrans" presStyleCnt="0"/>
      <dgm:spPr/>
    </dgm:pt>
    <dgm:pt modelId="{C5A3CE7B-DC84-4CE4-849F-1904AB68838A}" type="pres">
      <dgm:prSet presAssocID="{F95B816D-F52A-4503-A229-05926947BDD5}" presName="node" presStyleLbl="node1" presStyleIdx="2" presStyleCnt="6">
        <dgm:presLayoutVars>
          <dgm:bulletEnabled val="1"/>
        </dgm:presLayoutVars>
      </dgm:prSet>
      <dgm:spPr/>
    </dgm:pt>
    <dgm:pt modelId="{11E48FFE-1DCA-4D3E-8827-63F0351E13EC}" type="pres">
      <dgm:prSet presAssocID="{AAF1969D-7F9F-44A2-A2EE-26AB227537A1}" presName="sibTrans" presStyleCnt="0"/>
      <dgm:spPr/>
    </dgm:pt>
    <dgm:pt modelId="{D39113F8-AF36-4AF3-913E-897A7D11F474}" type="pres">
      <dgm:prSet presAssocID="{C8902B10-4BBC-469A-BB58-72C115389593}" presName="node" presStyleLbl="node1" presStyleIdx="3" presStyleCnt="6">
        <dgm:presLayoutVars>
          <dgm:bulletEnabled val="1"/>
        </dgm:presLayoutVars>
      </dgm:prSet>
      <dgm:spPr/>
    </dgm:pt>
    <dgm:pt modelId="{C949E967-9EB5-4F86-8F6C-49D23FEE2524}" type="pres">
      <dgm:prSet presAssocID="{63C2DB75-A6A5-4B4F-992A-BEE5282E9A00}" presName="sibTrans" presStyleCnt="0"/>
      <dgm:spPr/>
    </dgm:pt>
    <dgm:pt modelId="{7C95442F-8645-4ECA-8A24-F108B5B7A47A}" type="pres">
      <dgm:prSet presAssocID="{F2B47902-F779-476D-AA45-82805D4773C6}" presName="node" presStyleLbl="node1" presStyleIdx="4" presStyleCnt="6">
        <dgm:presLayoutVars>
          <dgm:bulletEnabled val="1"/>
        </dgm:presLayoutVars>
      </dgm:prSet>
      <dgm:spPr/>
    </dgm:pt>
    <dgm:pt modelId="{9D2A99BD-4FF0-47BE-9BF4-EB0D39D399D6}" type="pres">
      <dgm:prSet presAssocID="{E3F645EB-80BA-424E-A3A6-744AE81AD708}" presName="sibTrans" presStyleCnt="0"/>
      <dgm:spPr/>
    </dgm:pt>
    <dgm:pt modelId="{77190365-9EB6-44DF-BC6E-7B535341BD09}" type="pres">
      <dgm:prSet presAssocID="{1CB73332-FB37-4C07-ACD8-1A9D887FE0DA}" presName="node" presStyleLbl="node1" presStyleIdx="5" presStyleCnt="6">
        <dgm:presLayoutVars>
          <dgm:bulletEnabled val="1"/>
        </dgm:presLayoutVars>
      </dgm:prSet>
      <dgm:spPr/>
    </dgm:pt>
  </dgm:ptLst>
  <dgm:cxnLst>
    <dgm:cxn modelId="{014B4A07-036F-4135-B756-C3EB1CC4759C}" type="presOf" srcId="{F2B47902-F779-476D-AA45-82805D4773C6}" destId="{7C95442F-8645-4ECA-8A24-F108B5B7A47A}" srcOrd="0" destOrd="0" presId="urn:microsoft.com/office/officeart/2005/8/layout/default"/>
    <dgm:cxn modelId="{090E7E11-CF12-49E1-B918-960B7FCE2683}" type="presOf" srcId="{9EA84ADB-DA2F-41C8-925D-82A1C7AF4DE8}" destId="{7596DF08-221D-4F5F-9173-55C3CCA4BC09}" srcOrd="0" destOrd="0" presId="urn:microsoft.com/office/officeart/2005/8/layout/default"/>
    <dgm:cxn modelId="{4474E526-B953-466A-9977-636CF0BD168A}" type="presOf" srcId="{F95B816D-F52A-4503-A229-05926947BDD5}" destId="{C5A3CE7B-DC84-4CE4-849F-1904AB68838A}" srcOrd="0" destOrd="0" presId="urn:microsoft.com/office/officeart/2005/8/layout/default"/>
    <dgm:cxn modelId="{EFF43036-FE3B-4CFD-B5B6-08FE2F9C26CD}" type="presOf" srcId="{C8902B10-4BBC-469A-BB58-72C115389593}" destId="{D39113F8-AF36-4AF3-913E-897A7D11F474}" srcOrd="0" destOrd="0" presId="urn:microsoft.com/office/officeart/2005/8/layout/default"/>
    <dgm:cxn modelId="{0173E046-37DB-44D5-B8F6-B0CDCC8C451C}" srcId="{F247C49A-778D-469F-806B-BF5B8BF931FC}" destId="{F95B816D-F52A-4503-A229-05926947BDD5}" srcOrd="2" destOrd="0" parTransId="{052BA65C-1CA0-40FA-B7EC-B5D633D7AAFE}" sibTransId="{AAF1969D-7F9F-44A2-A2EE-26AB227537A1}"/>
    <dgm:cxn modelId="{ED180056-4D0C-489D-92CB-4A3CFCE0934F}" srcId="{F247C49A-778D-469F-806B-BF5B8BF931FC}" destId="{1CB73332-FB37-4C07-ACD8-1A9D887FE0DA}" srcOrd="5" destOrd="0" parTransId="{F0E0309D-2C11-4048-A2F1-7C5809AC3F97}" sibTransId="{FFC04A14-944D-41A2-8E63-222C122652F9}"/>
    <dgm:cxn modelId="{413A5C7F-91C0-4AE3-A8B2-3A10358D6BB6}" srcId="{F247C49A-778D-469F-806B-BF5B8BF931FC}" destId="{C8902B10-4BBC-469A-BB58-72C115389593}" srcOrd="3" destOrd="0" parTransId="{963A1136-7666-454D-957E-10ACC5350614}" sibTransId="{63C2DB75-A6A5-4B4F-992A-BEE5282E9A00}"/>
    <dgm:cxn modelId="{055CE785-7706-4D56-88EF-2FC41F296D94}" type="presOf" srcId="{1CB73332-FB37-4C07-ACD8-1A9D887FE0DA}" destId="{77190365-9EB6-44DF-BC6E-7B535341BD09}" srcOrd="0" destOrd="0" presId="urn:microsoft.com/office/officeart/2005/8/layout/default"/>
    <dgm:cxn modelId="{2DE2928E-FD2F-41CB-8DBB-631758D9B4F5}" srcId="{F247C49A-778D-469F-806B-BF5B8BF931FC}" destId="{50FE9AA9-3FAF-401A-9E2E-684AB3E71F4F}" srcOrd="0" destOrd="0" parTransId="{0594CCB1-484A-494B-9F4B-2164E2629BE4}" sibTransId="{94CC8C68-4137-42EF-9521-C555881FA3FE}"/>
    <dgm:cxn modelId="{FE485CA5-0C19-4851-A18B-3D09DB1C3A00}" srcId="{F247C49A-778D-469F-806B-BF5B8BF931FC}" destId="{F2B47902-F779-476D-AA45-82805D4773C6}" srcOrd="4" destOrd="0" parTransId="{874C65E5-7F1E-475B-993D-A69736B839DF}" sibTransId="{E3F645EB-80BA-424E-A3A6-744AE81AD708}"/>
    <dgm:cxn modelId="{F17A73A8-AB99-41C4-AD0F-6D982108A1E8}" type="presOf" srcId="{50FE9AA9-3FAF-401A-9E2E-684AB3E71F4F}" destId="{D5A6D61F-F08C-4E21-87DD-A64B1FCBBB51}" srcOrd="0" destOrd="0" presId="urn:microsoft.com/office/officeart/2005/8/layout/default"/>
    <dgm:cxn modelId="{034B9AA9-45C7-4EB4-A316-3FC7ABD0465D}" type="presOf" srcId="{F247C49A-778D-469F-806B-BF5B8BF931FC}" destId="{CB78CEC1-1F66-4C59-BDDF-87CF99537501}" srcOrd="0" destOrd="0" presId="urn:microsoft.com/office/officeart/2005/8/layout/default"/>
    <dgm:cxn modelId="{0D0FDAD4-3D31-4017-988E-5380EA437F08}" srcId="{F247C49A-778D-469F-806B-BF5B8BF931FC}" destId="{9EA84ADB-DA2F-41C8-925D-82A1C7AF4DE8}" srcOrd="1" destOrd="0" parTransId="{43A41631-CAC1-4B8F-A095-3F057260B2EF}" sibTransId="{750EDBCF-B9DC-417C-A0A5-95C174B06A2A}"/>
    <dgm:cxn modelId="{AFE5C166-0D23-4068-875A-EC3433733A30}" type="presParOf" srcId="{CB78CEC1-1F66-4C59-BDDF-87CF99537501}" destId="{D5A6D61F-F08C-4E21-87DD-A64B1FCBBB51}" srcOrd="0" destOrd="0" presId="urn:microsoft.com/office/officeart/2005/8/layout/default"/>
    <dgm:cxn modelId="{0CE1B71F-9333-4EFA-9C3B-49C02179556F}" type="presParOf" srcId="{CB78CEC1-1F66-4C59-BDDF-87CF99537501}" destId="{8BDE420A-5079-493E-A234-B380D525B346}" srcOrd="1" destOrd="0" presId="urn:microsoft.com/office/officeart/2005/8/layout/default"/>
    <dgm:cxn modelId="{5DE64B8D-C840-40BF-9C73-AA2340586283}" type="presParOf" srcId="{CB78CEC1-1F66-4C59-BDDF-87CF99537501}" destId="{7596DF08-221D-4F5F-9173-55C3CCA4BC09}" srcOrd="2" destOrd="0" presId="urn:microsoft.com/office/officeart/2005/8/layout/default"/>
    <dgm:cxn modelId="{600BE7CF-BA54-4539-8166-984DE6442628}" type="presParOf" srcId="{CB78CEC1-1F66-4C59-BDDF-87CF99537501}" destId="{EF7B6899-B991-4CB9-B5DF-6CA5B2B9687F}" srcOrd="3" destOrd="0" presId="urn:microsoft.com/office/officeart/2005/8/layout/default"/>
    <dgm:cxn modelId="{C3FDD91C-377B-4649-AD0C-E7560AB4E515}" type="presParOf" srcId="{CB78CEC1-1F66-4C59-BDDF-87CF99537501}" destId="{C5A3CE7B-DC84-4CE4-849F-1904AB68838A}" srcOrd="4" destOrd="0" presId="urn:microsoft.com/office/officeart/2005/8/layout/default"/>
    <dgm:cxn modelId="{97CC374B-D78B-40CB-97DE-DD2066EB63F7}" type="presParOf" srcId="{CB78CEC1-1F66-4C59-BDDF-87CF99537501}" destId="{11E48FFE-1DCA-4D3E-8827-63F0351E13EC}" srcOrd="5" destOrd="0" presId="urn:microsoft.com/office/officeart/2005/8/layout/default"/>
    <dgm:cxn modelId="{68155903-E7BC-4193-8354-190713CED451}" type="presParOf" srcId="{CB78CEC1-1F66-4C59-BDDF-87CF99537501}" destId="{D39113F8-AF36-4AF3-913E-897A7D11F474}" srcOrd="6" destOrd="0" presId="urn:microsoft.com/office/officeart/2005/8/layout/default"/>
    <dgm:cxn modelId="{7B68172A-6195-4079-914E-9CAE81BCDB82}" type="presParOf" srcId="{CB78CEC1-1F66-4C59-BDDF-87CF99537501}" destId="{C949E967-9EB5-4F86-8F6C-49D23FEE2524}" srcOrd="7" destOrd="0" presId="urn:microsoft.com/office/officeart/2005/8/layout/default"/>
    <dgm:cxn modelId="{08CD2557-EA78-43AC-AD1D-01DE4D47A717}" type="presParOf" srcId="{CB78CEC1-1F66-4C59-BDDF-87CF99537501}" destId="{7C95442F-8645-4ECA-8A24-F108B5B7A47A}" srcOrd="8" destOrd="0" presId="urn:microsoft.com/office/officeart/2005/8/layout/default"/>
    <dgm:cxn modelId="{73D782E1-8468-4D75-9061-78BD1F6CC51A}" type="presParOf" srcId="{CB78CEC1-1F66-4C59-BDDF-87CF99537501}" destId="{9D2A99BD-4FF0-47BE-9BF4-EB0D39D399D6}" srcOrd="9" destOrd="0" presId="urn:microsoft.com/office/officeart/2005/8/layout/default"/>
    <dgm:cxn modelId="{B911F97B-F8CA-462D-A523-894663FC9626}" type="presParOf" srcId="{CB78CEC1-1F66-4C59-BDDF-87CF99537501}" destId="{77190365-9EB6-44DF-BC6E-7B535341BD0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CF3F6-8E1D-42C1-BE6F-4CC1663A8CE4}"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37141B9B-179B-48B0-B5C5-FFFDF22F6899}">
      <dgm:prSet/>
      <dgm:spPr/>
      <dgm:t>
        <a:bodyPr/>
        <a:lstStyle/>
        <a:p>
          <a:pPr>
            <a:defRPr cap="all"/>
          </a:pPr>
          <a:r>
            <a:rPr lang="en-US" dirty="0"/>
            <a:t>Confirm contact details </a:t>
          </a:r>
        </a:p>
      </dgm:t>
    </dgm:pt>
    <dgm:pt modelId="{BA8EFB4B-5113-4467-B890-84171E5113E4}" type="parTrans" cxnId="{C9376188-0E65-46EF-AF0E-82A7E2D4109C}">
      <dgm:prSet/>
      <dgm:spPr/>
      <dgm:t>
        <a:bodyPr/>
        <a:lstStyle/>
        <a:p>
          <a:endParaRPr lang="en-US"/>
        </a:p>
      </dgm:t>
    </dgm:pt>
    <dgm:pt modelId="{0C2B19CA-109A-41E4-B46C-B40BACE66ACC}" type="sibTrans" cxnId="{C9376188-0E65-46EF-AF0E-82A7E2D4109C}">
      <dgm:prSet/>
      <dgm:spPr/>
      <dgm:t>
        <a:bodyPr/>
        <a:lstStyle/>
        <a:p>
          <a:endParaRPr lang="en-US"/>
        </a:p>
      </dgm:t>
    </dgm:pt>
    <dgm:pt modelId="{8E8E670D-AEDF-46E9-A39C-F2C8C1A28140}">
      <dgm:prSet/>
      <dgm:spPr/>
      <dgm:t>
        <a:bodyPr/>
        <a:lstStyle/>
        <a:p>
          <a:pPr>
            <a:defRPr cap="all"/>
          </a:pPr>
          <a:r>
            <a:rPr lang="en-GB" dirty="0"/>
            <a:t>Training/Delivery Plan – including agreeing to start and end dates </a:t>
          </a:r>
          <a:endParaRPr lang="en-US" dirty="0"/>
        </a:p>
      </dgm:t>
    </dgm:pt>
    <dgm:pt modelId="{E99146E3-10C6-479A-B411-094FBFD43B0E}" type="parTrans" cxnId="{A6D0F6AF-D2C7-4000-815B-8400B879E31E}">
      <dgm:prSet/>
      <dgm:spPr/>
      <dgm:t>
        <a:bodyPr/>
        <a:lstStyle/>
        <a:p>
          <a:endParaRPr lang="en-US"/>
        </a:p>
      </dgm:t>
    </dgm:pt>
    <dgm:pt modelId="{3D9E11EE-A5AD-4436-9228-FF44730ADAF6}" type="sibTrans" cxnId="{A6D0F6AF-D2C7-4000-815B-8400B879E31E}">
      <dgm:prSet/>
      <dgm:spPr/>
      <dgm:t>
        <a:bodyPr/>
        <a:lstStyle/>
        <a:p>
          <a:endParaRPr lang="en-US"/>
        </a:p>
      </dgm:t>
    </dgm:pt>
    <dgm:pt modelId="{81DAB3D7-CFF5-4264-8238-53650DBC7CC4}">
      <dgm:prSet/>
      <dgm:spPr/>
      <dgm:t>
        <a:bodyPr/>
        <a:lstStyle/>
        <a:p>
          <a:pPr>
            <a:defRPr cap="all"/>
          </a:pPr>
          <a:r>
            <a:rPr lang="en-GB" dirty="0"/>
            <a:t>Complete a Skillscan </a:t>
          </a:r>
          <a:endParaRPr lang="en-US" dirty="0"/>
        </a:p>
      </dgm:t>
    </dgm:pt>
    <dgm:pt modelId="{C558696E-6FEE-4FD0-9AB6-33D3161BD91A}" type="parTrans" cxnId="{304B0E15-5361-44F1-A028-6D36D52AA35B}">
      <dgm:prSet/>
      <dgm:spPr/>
      <dgm:t>
        <a:bodyPr/>
        <a:lstStyle/>
        <a:p>
          <a:endParaRPr lang="en-US"/>
        </a:p>
      </dgm:t>
    </dgm:pt>
    <dgm:pt modelId="{14F885A7-AB24-4B77-A7BC-19E1664668F8}" type="sibTrans" cxnId="{304B0E15-5361-44F1-A028-6D36D52AA35B}">
      <dgm:prSet/>
      <dgm:spPr/>
      <dgm:t>
        <a:bodyPr/>
        <a:lstStyle/>
        <a:p>
          <a:endParaRPr lang="en-US"/>
        </a:p>
      </dgm:t>
    </dgm:pt>
    <dgm:pt modelId="{8C67195B-052F-46D7-9A7C-F8B220B0375D}">
      <dgm:prSet/>
      <dgm:spPr/>
      <dgm:t>
        <a:bodyPr/>
        <a:lstStyle/>
        <a:p>
          <a:pPr>
            <a:defRPr cap="all"/>
          </a:pPr>
          <a:r>
            <a:rPr lang="en-GB" dirty="0"/>
            <a:t>Functional Skills (if applicable)</a:t>
          </a:r>
          <a:endParaRPr lang="en-US" dirty="0"/>
        </a:p>
      </dgm:t>
    </dgm:pt>
    <dgm:pt modelId="{8B8E037F-C4BE-4E9A-9371-546600DEB87B}" type="parTrans" cxnId="{849B1D59-99D8-428E-9971-99BE7696A372}">
      <dgm:prSet/>
      <dgm:spPr/>
      <dgm:t>
        <a:bodyPr/>
        <a:lstStyle/>
        <a:p>
          <a:endParaRPr lang="en-US"/>
        </a:p>
      </dgm:t>
    </dgm:pt>
    <dgm:pt modelId="{12899C8E-0299-4710-8E64-5356A910DC7F}" type="sibTrans" cxnId="{849B1D59-99D8-428E-9971-99BE7696A372}">
      <dgm:prSet/>
      <dgm:spPr/>
      <dgm:t>
        <a:bodyPr/>
        <a:lstStyle/>
        <a:p>
          <a:endParaRPr lang="en-US"/>
        </a:p>
      </dgm:t>
    </dgm:pt>
    <dgm:pt modelId="{90B224A1-3111-451B-98D3-43CDFF79506B}">
      <dgm:prSet/>
      <dgm:spPr/>
      <dgm:t>
        <a:bodyPr/>
        <a:lstStyle/>
        <a:p>
          <a:pPr>
            <a:defRPr cap="all"/>
          </a:pPr>
          <a:r>
            <a:rPr lang="en-GB" dirty="0"/>
            <a:t>Embedding maths, English, personal development and soft-skill development throughout the apprenticeship</a:t>
          </a:r>
          <a:endParaRPr lang="en-US" dirty="0"/>
        </a:p>
      </dgm:t>
    </dgm:pt>
    <dgm:pt modelId="{D0130998-0AF5-4B01-B894-252D769ED50A}" type="parTrans" cxnId="{9FE405E2-2701-4C88-B142-82AE68E3B7FD}">
      <dgm:prSet/>
      <dgm:spPr/>
      <dgm:t>
        <a:bodyPr/>
        <a:lstStyle/>
        <a:p>
          <a:endParaRPr lang="en-US"/>
        </a:p>
      </dgm:t>
    </dgm:pt>
    <dgm:pt modelId="{0B92B231-5931-43DA-9D87-849963DAFA8B}" type="sibTrans" cxnId="{9FE405E2-2701-4C88-B142-82AE68E3B7FD}">
      <dgm:prSet/>
      <dgm:spPr/>
      <dgm:t>
        <a:bodyPr/>
        <a:lstStyle/>
        <a:p>
          <a:endParaRPr lang="en-US"/>
        </a:p>
      </dgm:t>
    </dgm:pt>
    <dgm:pt modelId="{2CD47423-1185-4877-89DA-2F22FC5C181C}">
      <dgm:prSet/>
      <dgm:spPr/>
      <dgm:t>
        <a:bodyPr/>
        <a:lstStyle/>
        <a:p>
          <a:pPr>
            <a:defRPr cap="all"/>
          </a:pPr>
          <a:r>
            <a:rPr lang="en-GB" dirty="0"/>
            <a:t>End-Point Assessment important information  </a:t>
          </a:r>
          <a:endParaRPr lang="en-US" dirty="0"/>
        </a:p>
      </dgm:t>
    </dgm:pt>
    <dgm:pt modelId="{3F8FC682-6B6F-42C6-8040-73E03D3AF29E}" type="parTrans" cxnId="{D0F5D755-CDC1-4A76-8533-2A06F15767B8}">
      <dgm:prSet/>
      <dgm:spPr/>
      <dgm:t>
        <a:bodyPr/>
        <a:lstStyle/>
        <a:p>
          <a:endParaRPr lang="en-US"/>
        </a:p>
      </dgm:t>
    </dgm:pt>
    <dgm:pt modelId="{350DF984-3D77-4256-A718-81A228528EF2}" type="sibTrans" cxnId="{D0F5D755-CDC1-4A76-8533-2A06F15767B8}">
      <dgm:prSet/>
      <dgm:spPr/>
      <dgm:t>
        <a:bodyPr/>
        <a:lstStyle/>
        <a:p>
          <a:endParaRPr lang="en-US"/>
        </a:p>
      </dgm:t>
    </dgm:pt>
    <dgm:pt modelId="{C3C5B1FB-CF15-45BC-AFED-53FF6F1C340C}">
      <dgm:prSet/>
      <dgm:spPr/>
      <dgm:t>
        <a:bodyPr/>
        <a:lstStyle/>
        <a:p>
          <a:pPr>
            <a:defRPr cap="all"/>
          </a:pPr>
          <a:r>
            <a:rPr lang="en-GB" dirty="0"/>
            <a:t>Apprenticeship funding and compliance paperwork </a:t>
          </a:r>
          <a:endParaRPr lang="en-US" dirty="0"/>
        </a:p>
      </dgm:t>
    </dgm:pt>
    <dgm:pt modelId="{7A740571-F29E-4515-B3BE-FAE3C652DEB0}" type="parTrans" cxnId="{B3C29A10-2125-4A80-AB98-A0EE751D7FCE}">
      <dgm:prSet/>
      <dgm:spPr/>
      <dgm:t>
        <a:bodyPr/>
        <a:lstStyle/>
        <a:p>
          <a:endParaRPr lang="en-US"/>
        </a:p>
      </dgm:t>
    </dgm:pt>
    <dgm:pt modelId="{430AF19B-EE88-43B7-B387-C6E383A47812}" type="sibTrans" cxnId="{B3C29A10-2125-4A80-AB98-A0EE751D7FCE}">
      <dgm:prSet/>
      <dgm:spPr/>
      <dgm:t>
        <a:bodyPr/>
        <a:lstStyle/>
        <a:p>
          <a:endParaRPr lang="en-US"/>
        </a:p>
      </dgm:t>
    </dgm:pt>
    <dgm:pt modelId="{EE5F60DE-AD00-4E0C-BBE1-D4B4115A0C02}">
      <dgm:prSet/>
      <dgm:spPr/>
      <dgm:t>
        <a:bodyPr/>
        <a:lstStyle/>
        <a:p>
          <a:pPr>
            <a:defRPr cap="all"/>
          </a:pPr>
          <a:r>
            <a:rPr lang="en-US" dirty="0"/>
            <a:t>Sign-up – Introductions  </a:t>
          </a:r>
        </a:p>
      </dgm:t>
    </dgm:pt>
    <dgm:pt modelId="{E66C1D02-321B-48A7-9705-7022750C5477}" type="sibTrans" cxnId="{833E7B5D-C97B-459C-A707-88F664173F46}">
      <dgm:prSet/>
      <dgm:spPr/>
      <dgm:t>
        <a:bodyPr/>
        <a:lstStyle/>
        <a:p>
          <a:endParaRPr lang="en-US"/>
        </a:p>
      </dgm:t>
    </dgm:pt>
    <dgm:pt modelId="{039B0798-1A51-4F10-8645-DB90710B59EE}" type="parTrans" cxnId="{833E7B5D-C97B-459C-A707-88F664173F46}">
      <dgm:prSet/>
      <dgm:spPr/>
      <dgm:t>
        <a:bodyPr/>
        <a:lstStyle/>
        <a:p>
          <a:endParaRPr lang="en-US"/>
        </a:p>
      </dgm:t>
    </dgm:pt>
    <dgm:pt modelId="{02011645-8207-4DFD-8E86-5B5B1E19EFC4}" type="pres">
      <dgm:prSet presAssocID="{CA7CF3F6-8E1D-42C1-BE6F-4CC1663A8CE4}" presName="root" presStyleCnt="0">
        <dgm:presLayoutVars>
          <dgm:dir/>
          <dgm:resizeHandles val="exact"/>
        </dgm:presLayoutVars>
      </dgm:prSet>
      <dgm:spPr/>
    </dgm:pt>
    <dgm:pt modelId="{CAA752E8-E14A-44D1-B2AC-047850262F4E}" type="pres">
      <dgm:prSet presAssocID="{EE5F60DE-AD00-4E0C-BBE1-D4B4115A0C02}" presName="compNode" presStyleCnt="0"/>
      <dgm:spPr/>
    </dgm:pt>
    <dgm:pt modelId="{AB8D258F-3BFC-4668-B597-3AA2A11ABD88}" type="pres">
      <dgm:prSet presAssocID="{EE5F60DE-AD00-4E0C-BBE1-D4B4115A0C02}" presName="iconBgRect" presStyleLbl="bgShp" presStyleIdx="0" presStyleCnt="8" custLinFactX="92155" custLinFactNeighborX="100000" custLinFactNeighborY="3894"/>
      <dgm:spPr>
        <a:prstGeom prst="round2DiagRect">
          <a:avLst>
            <a:gd name="adj1" fmla="val 29727"/>
            <a:gd name="adj2" fmla="val 0"/>
          </a:avLst>
        </a:prstGeom>
      </dgm:spPr>
    </dgm:pt>
    <dgm:pt modelId="{6711D447-E7D5-4EC9-893A-6E800836CE22}" type="pres">
      <dgm:prSet presAssocID="{EE5F60DE-AD00-4E0C-BBE1-D4B4115A0C02}" presName="iconRect" presStyleLbl="node1" presStyleIdx="0" presStyleCnt="8" custLinFactX="132477" custLinFactNeighborX="200000" custLinFactNeighborY="34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gn"/>
        </a:ext>
      </dgm:extLst>
    </dgm:pt>
    <dgm:pt modelId="{70B266BD-C986-4112-87CC-03D882206A2E}" type="pres">
      <dgm:prSet presAssocID="{EE5F60DE-AD00-4E0C-BBE1-D4B4115A0C02}" presName="spaceRect" presStyleCnt="0"/>
      <dgm:spPr/>
    </dgm:pt>
    <dgm:pt modelId="{31A3DA3D-2B15-4040-AD22-1FE4365201BD}" type="pres">
      <dgm:prSet presAssocID="{EE5F60DE-AD00-4E0C-BBE1-D4B4115A0C02}" presName="textRect" presStyleLbl="revTx" presStyleIdx="0" presStyleCnt="8" custLinFactX="17442" custLinFactNeighborX="100000" custLinFactNeighborY="-3385">
        <dgm:presLayoutVars>
          <dgm:chMax val="1"/>
          <dgm:chPref val="1"/>
        </dgm:presLayoutVars>
      </dgm:prSet>
      <dgm:spPr/>
    </dgm:pt>
    <dgm:pt modelId="{A9FD8EE6-F4EE-4AE4-A09D-E78D1AE412E3}" type="pres">
      <dgm:prSet presAssocID="{E66C1D02-321B-48A7-9705-7022750C5477}" presName="sibTrans" presStyleCnt="0"/>
      <dgm:spPr/>
    </dgm:pt>
    <dgm:pt modelId="{09B830FE-8620-40FB-AC2A-449463803001}" type="pres">
      <dgm:prSet presAssocID="{37141B9B-179B-48B0-B5C5-FFFDF22F6899}" presName="compNode" presStyleCnt="0"/>
      <dgm:spPr/>
    </dgm:pt>
    <dgm:pt modelId="{0E3A1709-0D6F-47E4-A781-196BC3701C64}" type="pres">
      <dgm:prSet presAssocID="{37141B9B-179B-48B0-B5C5-FFFDF22F6899}" presName="iconBgRect" presStyleLbl="bgShp" presStyleIdx="1" presStyleCnt="8" custLinFactX="100000" custLinFactY="100000" custLinFactNeighborX="100274" custLinFactNeighborY="108535"/>
      <dgm:spPr>
        <a:prstGeom prst="round2DiagRect">
          <a:avLst>
            <a:gd name="adj1" fmla="val 29727"/>
            <a:gd name="adj2" fmla="val 0"/>
          </a:avLst>
        </a:prstGeom>
      </dgm:spPr>
    </dgm:pt>
    <dgm:pt modelId="{6FEE180C-EE9F-4B36-8434-5D694EA804DC}" type="pres">
      <dgm:prSet presAssocID="{37141B9B-179B-48B0-B5C5-FFFDF22F6899}" presName="iconRect" presStyleLbl="node1" presStyleIdx="1" presStyleCnt="8" custLinFactX="149429" custLinFactY="155835" custLinFactNeighborX="200000" custLinFactNeighborY="2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1453BDBE-8817-4C97-8C76-72E5D4103481}" type="pres">
      <dgm:prSet presAssocID="{37141B9B-179B-48B0-B5C5-FFFDF22F6899}" presName="spaceRect" presStyleCnt="0"/>
      <dgm:spPr/>
    </dgm:pt>
    <dgm:pt modelId="{831F57F6-F2B0-4236-B29D-75AF7CEACD9B}" type="pres">
      <dgm:prSet presAssocID="{37141B9B-179B-48B0-B5C5-FFFDF22F6899}" presName="textRect" presStyleLbl="revTx" presStyleIdx="1" presStyleCnt="8" custLinFactX="23903" custLinFactY="100000" custLinFactNeighborX="100000" custLinFactNeighborY="162048">
        <dgm:presLayoutVars>
          <dgm:chMax val="1"/>
          <dgm:chPref val="1"/>
        </dgm:presLayoutVars>
      </dgm:prSet>
      <dgm:spPr/>
    </dgm:pt>
    <dgm:pt modelId="{B47F9696-E268-48BD-89F4-499093D2D824}" type="pres">
      <dgm:prSet presAssocID="{0C2B19CA-109A-41E4-B46C-B40BACE66ACC}" presName="sibTrans" presStyleCnt="0"/>
      <dgm:spPr/>
    </dgm:pt>
    <dgm:pt modelId="{852BE1B5-2342-4303-8F0B-9E437DFC991F}" type="pres">
      <dgm:prSet presAssocID="{8E8E670D-AEDF-46E9-A39C-F2C8C1A28140}" presName="compNode" presStyleCnt="0"/>
      <dgm:spPr/>
    </dgm:pt>
    <dgm:pt modelId="{C5488F73-295A-4C76-9A24-5B2BD82476EF}" type="pres">
      <dgm:prSet presAssocID="{8E8E670D-AEDF-46E9-A39C-F2C8C1A28140}" presName="iconBgRect" presStyleLbl="bgShp" presStyleIdx="2" presStyleCnt="8"/>
      <dgm:spPr>
        <a:prstGeom prst="round2DiagRect">
          <a:avLst>
            <a:gd name="adj1" fmla="val 29727"/>
            <a:gd name="adj2" fmla="val 0"/>
          </a:avLst>
        </a:prstGeom>
      </dgm:spPr>
    </dgm:pt>
    <dgm:pt modelId="{A70804A0-BD2B-4A21-963A-B80B5AEECFFE}" type="pres">
      <dgm:prSet presAssocID="{8E8E670D-AEDF-46E9-A39C-F2C8C1A2814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60475652-B7FD-4B8A-B8A8-C4A96FE42D32}" type="pres">
      <dgm:prSet presAssocID="{8E8E670D-AEDF-46E9-A39C-F2C8C1A28140}" presName="spaceRect" presStyleCnt="0"/>
      <dgm:spPr/>
    </dgm:pt>
    <dgm:pt modelId="{8EBB81CB-50D5-4568-B294-363777ECAF61}" type="pres">
      <dgm:prSet presAssocID="{8E8E670D-AEDF-46E9-A39C-F2C8C1A28140}" presName="textRect" presStyleLbl="revTx" presStyleIdx="2" presStyleCnt="8">
        <dgm:presLayoutVars>
          <dgm:chMax val="1"/>
          <dgm:chPref val="1"/>
        </dgm:presLayoutVars>
      </dgm:prSet>
      <dgm:spPr/>
    </dgm:pt>
    <dgm:pt modelId="{A26A8026-B042-49FF-95CD-EC1B897E1001}" type="pres">
      <dgm:prSet presAssocID="{3D9E11EE-A5AD-4436-9228-FF44730ADAF6}" presName="sibTrans" presStyleCnt="0"/>
      <dgm:spPr/>
    </dgm:pt>
    <dgm:pt modelId="{1931D9E0-8534-4226-B7DF-4663BD01E3FE}" type="pres">
      <dgm:prSet presAssocID="{81DAB3D7-CFF5-4264-8238-53650DBC7CC4}" presName="compNode" presStyleCnt="0"/>
      <dgm:spPr/>
    </dgm:pt>
    <dgm:pt modelId="{A165E44B-D5BA-4A4F-AFD0-9A2A00503AF9}" type="pres">
      <dgm:prSet presAssocID="{81DAB3D7-CFF5-4264-8238-53650DBC7CC4}" presName="iconBgRect" presStyleLbl="bgShp" presStyleIdx="3" presStyleCnt="8"/>
      <dgm:spPr>
        <a:prstGeom prst="round2DiagRect">
          <a:avLst>
            <a:gd name="adj1" fmla="val 29727"/>
            <a:gd name="adj2" fmla="val 0"/>
          </a:avLst>
        </a:prstGeom>
      </dgm:spPr>
    </dgm:pt>
    <dgm:pt modelId="{8D7DDB75-BA69-42F5-9206-B984A2B6A902}" type="pres">
      <dgm:prSet presAssocID="{81DAB3D7-CFF5-4264-8238-53650DBC7CC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DDAFF71-9F7F-424A-AFE3-CDF2C54B91BA}" type="pres">
      <dgm:prSet presAssocID="{81DAB3D7-CFF5-4264-8238-53650DBC7CC4}" presName="spaceRect" presStyleCnt="0"/>
      <dgm:spPr/>
    </dgm:pt>
    <dgm:pt modelId="{41F216ED-0426-447B-BEA2-98DA677DB6C8}" type="pres">
      <dgm:prSet presAssocID="{81DAB3D7-CFF5-4264-8238-53650DBC7CC4}" presName="textRect" presStyleLbl="revTx" presStyleIdx="3" presStyleCnt="8">
        <dgm:presLayoutVars>
          <dgm:chMax val="1"/>
          <dgm:chPref val="1"/>
        </dgm:presLayoutVars>
      </dgm:prSet>
      <dgm:spPr/>
    </dgm:pt>
    <dgm:pt modelId="{CC97679F-D10D-4E4E-ADE1-1CA420A3291B}" type="pres">
      <dgm:prSet presAssocID="{14F885A7-AB24-4B77-A7BC-19E1664668F8}" presName="sibTrans" presStyleCnt="0"/>
      <dgm:spPr/>
    </dgm:pt>
    <dgm:pt modelId="{285EAEC6-2EFE-474F-884A-F78243A98656}" type="pres">
      <dgm:prSet presAssocID="{8C67195B-052F-46D7-9A7C-F8B220B0375D}" presName="compNode" presStyleCnt="0"/>
      <dgm:spPr/>
    </dgm:pt>
    <dgm:pt modelId="{BD7F8475-2469-4DDB-9DD2-5B3491140584}" type="pres">
      <dgm:prSet presAssocID="{8C67195B-052F-46D7-9A7C-F8B220B0375D}" presName="iconBgRect" presStyleLbl="bgShp" presStyleIdx="4" presStyleCnt="8"/>
      <dgm:spPr>
        <a:prstGeom prst="round2DiagRect">
          <a:avLst>
            <a:gd name="adj1" fmla="val 29727"/>
            <a:gd name="adj2" fmla="val 0"/>
          </a:avLst>
        </a:prstGeom>
      </dgm:spPr>
    </dgm:pt>
    <dgm:pt modelId="{496D6A45-BC8B-42B4-84CA-753EAFAFBE21}" type="pres">
      <dgm:prSet presAssocID="{8C67195B-052F-46D7-9A7C-F8B220B0375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85B3E9D2-E4A7-4963-A5F0-70DE496AAD17}" type="pres">
      <dgm:prSet presAssocID="{8C67195B-052F-46D7-9A7C-F8B220B0375D}" presName="spaceRect" presStyleCnt="0"/>
      <dgm:spPr/>
    </dgm:pt>
    <dgm:pt modelId="{49342921-72FE-41E6-9499-111F56E5064F}" type="pres">
      <dgm:prSet presAssocID="{8C67195B-052F-46D7-9A7C-F8B220B0375D}" presName="textRect" presStyleLbl="revTx" presStyleIdx="4" presStyleCnt="8">
        <dgm:presLayoutVars>
          <dgm:chMax val="1"/>
          <dgm:chPref val="1"/>
        </dgm:presLayoutVars>
      </dgm:prSet>
      <dgm:spPr/>
    </dgm:pt>
    <dgm:pt modelId="{3B252B15-DE7E-4750-ADCC-B1AD24D25BA7}" type="pres">
      <dgm:prSet presAssocID="{12899C8E-0299-4710-8E64-5356A910DC7F}" presName="sibTrans" presStyleCnt="0"/>
      <dgm:spPr/>
    </dgm:pt>
    <dgm:pt modelId="{30E894D2-0DA4-444B-BF34-0734138245C7}" type="pres">
      <dgm:prSet presAssocID="{90B224A1-3111-451B-98D3-43CDFF79506B}" presName="compNode" presStyleCnt="0"/>
      <dgm:spPr/>
    </dgm:pt>
    <dgm:pt modelId="{DD5A62FD-85AB-4AF3-AA18-3170F7F58A75}" type="pres">
      <dgm:prSet presAssocID="{90B224A1-3111-451B-98D3-43CDFF79506B}" presName="iconBgRect" presStyleLbl="bgShp" presStyleIdx="5" presStyleCnt="8" custLinFactNeighborX="-2" custLinFactNeighborY="-35317"/>
      <dgm:spPr>
        <a:prstGeom prst="round2DiagRect">
          <a:avLst>
            <a:gd name="adj1" fmla="val 29727"/>
            <a:gd name="adj2" fmla="val 0"/>
          </a:avLst>
        </a:prstGeom>
      </dgm:spPr>
    </dgm:pt>
    <dgm:pt modelId="{34F4D39B-475B-4E11-9E55-D74EF11156EB}" type="pres">
      <dgm:prSet presAssocID="{90B224A1-3111-451B-98D3-43CDFF79506B}" presName="iconRect" presStyleLbl="node1" presStyleIdx="5" presStyleCnt="8" custLinFactNeighborX="-392" custLinFactNeighborY="-6308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53B833B6-9D84-4B3D-B764-A87DFB72BAB5}" type="pres">
      <dgm:prSet presAssocID="{90B224A1-3111-451B-98D3-43CDFF79506B}" presName="spaceRect" presStyleCnt="0"/>
      <dgm:spPr/>
    </dgm:pt>
    <dgm:pt modelId="{B62A4058-DADA-4FB4-A3DA-BA52BBA13537}" type="pres">
      <dgm:prSet presAssocID="{90B224A1-3111-451B-98D3-43CDFF79506B}" presName="textRect" presStyleLbl="revTx" presStyleIdx="5" presStyleCnt="8" custLinFactNeighborX="-1407" custLinFactNeighborY="-77409">
        <dgm:presLayoutVars>
          <dgm:chMax val="1"/>
          <dgm:chPref val="1"/>
        </dgm:presLayoutVars>
      </dgm:prSet>
      <dgm:spPr/>
    </dgm:pt>
    <dgm:pt modelId="{3F0EB790-56B0-4416-9291-DCCA91A6E6A8}" type="pres">
      <dgm:prSet presAssocID="{0B92B231-5931-43DA-9D87-849963DAFA8B}" presName="sibTrans" presStyleCnt="0"/>
      <dgm:spPr/>
    </dgm:pt>
    <dgm:pt modelId="{B7BF620E-D270-44A2-913B-3F5288E449D5}" type="pres">
      <dgm:prSet presAssocID="{2CD47423-1185-4877-89DA-2F22FC5C181C}" presName="compNode" presStyleCnt="0"/>
      <dgm:spPr/>
    </dgm:pt>
    <dgm:pt modelId="{937AF729-D925-4FFC-A887-BE5F8191D008}" type="pres">
      <dgm:prSet presAssocID="{2CD47423-1185-4877-89DA-2F22FC5C181C}" presName="iconBgRect" presStyleLbl="bgShp" presStyleIdx="6" presStyleCnt="8" custLinFactX="96632" custLinFactNeighborX="100000" custLinFactNeighborY="-35317"/>
      <dgm:spPr>
        <a:prstGeom prst="round2DiagRect">
          <a:avLst>
            <a:gd name="adj1" fmla="val 29727"/>
            <a:gd name="adj2" fmla="val 0"/>
          </a:avLst>
        </a:prstGeom>
      </dgm:spPr>
    </dgm:pt>
    <dgm:pt modelId="{52FEE20D-2C8A-4C2D-BC11-F86EAAE73A02}" type="pres">
      <dgm:prSet presAssocID="{2CD47423-1185-4877-89DA-2F22FC5C181C}" presName="iconRect" presStyleLbl="node1" presStyleIdx="6" presStyleCnt="8" custLinFactX="138685" custLinFactNeighborX="200000" custLinFactNeighborY="-6837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 List"/>
        </a:ext>
      </dgm:extLst>
    </dgm:pt>
    <dgm:pt modelId="{E5668150-5DF9-4F20-90EE-BBAB8341490A}" type="pres">
      <dgm:prSet presAssocID="{2CD47423-1185-4877-89DA-2F22FC5C181C}" presName="spaceRect" presStyleCnt="0"/>
      <dgm:spPr/>
    </dgm:pt>
    <dgm:pt modelId="{5FF6ADF9-E2E2-412B-B360-EAE318422EA6}" type="pres">
      <dgm:prSet presAssocID="{2CD47423-1185-4877-89DA-2F22FC5C181C}" presName="textRect" presStyleLbl="revTx" presStyleIdx="6" presStyleCnt="8" custLinFactX="21387" custLinFactNeighborX="100000" custLinFactNeighborY="-73741">
        <dgm:presLayoutVars>
          <dgm:chMax val="1"/>
          <dgm:chPref val="1"/>
        </dgm:presLayoutVars>
      </dgm:prSet>
      <dgm:spPr/>
    </dgm:pt>
    <dgm:pt modelId="{4445C4AC-21E1-4E2A-87D3-8C77C06B17A4}" type="pres">
      <dgm:prSet presAssocID="{350DF984-3D77-4256-A718-81A228528EF2}" presName="sibTrans" presStyleCnt="0"/>
      <dgm:spPr/>
    </dgm:pt>
    <dgm:pt modelId="{C6FE3216-5059-40F5-8EDA-A3DA76A500EC}" type="pres">
      <dgm:prSet presAssocID="{C3C5B1FB-CF15-45BC-AFED-53FF6F1C340C}" presName="compNode" presStyleCnt="0"/>
      <dgm:spPr/>
    </dgm:pt>
    <dgm:pt modelId="{1A0BBEA5-F903-4BDF-8471-91D3523AB2B7}" type="pres">
      <dgm:prSet presAssocID="{C3C5B1FB-CF15-45BC-AFED-53FF6F1C340C}" presName="iconBgRect" presStyleLbl="bgShp" presStyleIdx="7" presStyleCnt="8" custLinFactX="97826" custLinFactNeighborX="100000" custLinFactNeighborY="-40373"/>
      <dgm:spPr>
        <a:prstGeom prst="round2DiagRect">
          <a:avLst>
            <a:gd name="adj1" fmla="val 29727"/>
            <a:gd name="adj2" fmla="val 0"/>
          </a:avLst>
        </a:prstGeom>
      </dgm:spPr>
    </dgm:pt>
    <dgm:pt modelId="{8395EF84-6254-49E7-BDBE-C50B47C5705E}" type="pres">
      <dgm:prSet presAssocID="{C3C5B1FB-CF15-45BC-AFED-53FF6F1C340C}" presName="iconRect" presStyleLbl="node1" presStyleIdx="7" presStyleCnt="8" custLinFactX="141605" custLinFactNeighborX="200000" custLinFactNeighborY="-7688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oney"/>
        </a:ext>
      </dgm:extLst>
    </dgm:pt>
    <dgm:pt modelId="{9898B021-90F1-462F-BC29-1B76C7E813E8}" type="pres">
      <dgm:prSet presAssocID="{C3C5B1FB-CF15-45BC-AFED-53FF6F1C340C}" presName="spaceRect" presStyleCnt="0"/>
      <dgm:spPr/>
    </dgm:pt>
    <dgm:pt modelId="{7525CC00-A498-4FB3-9FDA-5907B233AE4B}" type="pres">
      <dgm:prSet presAssocID="{C3C5B1FB-CF15-45BC-AFED-53FF6F1C340C}" presName="textRect" presStyleLbl="revTx" presStyleIdx="7" presStyleCnt="8" custLinFactX="23854" custLinFactNeighborX="100000" custLinFactNeighborY="-75687">
        <dgm:presLayoutVars>
          <dgm:chMax val="1"/>
          <dgm:chPref val="1"/>
        </dgm:presLayoutVars>
      </dgm:prSet>
      <dgm:spPr/>
    </dgm:pt>
  </dgm:ptLst>
  <dgm:cxnLst>
    <dgm:cxn modelId="{B3C29A10-2125-4A80-AB98-A0EE751D7FCE}" srcId="{CA7CF3F6-8E1D-42C1-BE6F-4CC1663A8CE4}" destId="{C3C5B1FB-CF15-45BC-AFED-53FF6F1C340C}" srcOrd="7" destOrd="0" parTransId="{7A740571-F29E-4515-B3BE-FAE3C652DEB0}" sibTransId="{430AF19B-EE88-43B7-B387-C6E383A47812}"/>
    <dgm:cxn modelId="{304B0E15-5361-44F1-A028-6D36D52AA35B}" srcId="{CA7CF3F6-8E1D-42C1-BE6F-4CC1663A8CE4}" destId="{81DAB3D7-CFF5-4264-8238-53650DBC7CC4}" srcOrd="3" destOrd="0" parTransId="{C558696E-6FEE-4FD0-9AB6-33D3161BD91A}" sibTransId="{14F885A7-AB24-4B77-A7BC-19E1664668F8}"/>
    <dgm:cxn modelId="{5DBA1418-8FDA-4E80-93C7-6E9B4409CE42}" type="presOf" srcId="{EE5F60DE-AD00-4E0C-BBE1-D4B4115A0C02}" destId="{31A3DA3D-2B15-4040-AD22-1FE4365201BD}" srcOrd="0" destOrd="0" presId="urn:microsoft.com/office/officeart/2018/5/layout/IconLeafLabelList"/>
    <dgm:cxn modelId="{007B4E22-5417-4153-AC8A-62825FE56E7C}" type="presOf" srcId="{81DAB3D7-CFF5-4264-8238-53650DBC7CC4}" destId="{41F216ED-0426-447B-BEA2-98DA677DB6C8}" srcOrd="0" destOrd="0" presId="urn:microsoft.com/office/officeart/2018/5/layout/IconLeafLabelList"/>
    <dgm:cxn modelId="{2AD0C123-0853-483A-8F46-7E7F25BC2660}" type="presOf" srcId="{8E8E670D-AEDF-46E9-A39C-F2C8C1A28140}" destId="{8EBB81CB-50D5-4568-B294-363777ECAF61}" srcOrd="0" destOrd="0" presId="urn:microsoft.com/office/officeart/2018/5/layout/IconLeafLabelList"/>
    <dgm:cxn modelId="{833E7B5D-C97B-459C-A707-88F664173F46}" srcId="{CA7CF3F6-8E1D-42C1-BE6F-4CC1663A8CE4}" destId="{EE5F60DE-AD00-4E0C-BBE1-D4B4115A0C02}" srcOrd="0" destOrd="0" parTransId="{039B0798-1A51-4F10-8645-DB90710B59EE}" sibTransId="{E66C1D02-321B-48A7-9705-7022750C5477}"/>
    <dgm:cxn modelId="{D0F5D755-CDC1-4A76-8533-2A06F15767B8}" srcId="{CA7CF3F6-8E1D-42C1-BE6F-4CC1663A8CE4}" destId="{2CD47423-1185-4877-89DA-2F22FC5C181C}" srcOrd="6" destOrd="0" parTransId="{3F8FC682-6B6F-42C6-8040-73E03D3AF29E}" sibTransId="{350DF984-3D77-4256-A718-81A228528EF2}"/>
    <dgm:cxn modelId="{849B1D59-99D8-428E-9971-99BE7696A372}" srcId="{CA7CF3F6-8E1D-42C1-BE6F-4CC1663A8CE4}" destId="{8C67195B-052F-46D7-9A7C-F8B220B0375D}" srcOrd="4" destOrd="0" parTransId="{8B8E037F-C4BE-4E9A-9371-546600DEB87B}" sibTransId="{12899C8E-0299-4710-8E64-5356A910DC7F}"/>
    <dgm:cxn modelId="{C9376188-0E65-46EF-AF0E-82A7E2D4109C}" srcId="{CA7CF3F6-8E1D-42C1-BE6F-4CC1663A8CE4}" destId="{37141B9B-179B-48B0-B5C5-FFFDF22F6899}" srcOrd="1" destOrd="0" parTransId="{BA8EFB4B-5113-4467-B890-84171E5113E4}" sibTransId="{0C2B19CA-109A-41E4-B46C-B40BACE66ACC}"/>
    <dgm:cxn modelId="{1B98358B-BDE0-43FF-AC95-0F6088C68461}" type="presOf" srcId="{8C67195B-052F-46D7-9A7C-F8B220B0375D}" destId="{49342921-72FE-41E6-9499-111F56E5064F}" srcOrd="0" destOrd="0" presId="urn:microsoft.com/office/officeart/2018/5/layout/IconLeafLabelList"/>
    <dgm:cxn modelId="{8B11BA96-F123-41B1-871A-07D639580B2D}" type="presOf" srcId="{90B224A1-3111-451B-98D3-43CDFF79506B}" destId="{B62A4058-DADA-4FB4-A3DA-BA52BBA13537}" srcOrd="0" destOrd="0" presId="urn:microsoft.com/office/officeart/2018/5/layout/IconLeafLabelList"/>
    <dgm:cxn modelId="{5D1C209B-39BA-41C2-AA0E-B6162E39CF79}" type="presOf" srcId="{C3C5B1FB-CF15-45BC-AFED-53FF6F1C340C}" destId="{7525CC00-A498-4FB3-9FDA-5907B233AE4B}" srcOrd="0" destOrd="0" presId="urn:microsoft.com/office/officeart/2018/5/layout/IconLeafLabelList"/>
    <dgm:cxn modelId="{AB4F31AE-EF0F-4CE4-BE76-EFBBB9C45673}" type="presOf" srcId="{CA7CF3F6-8E1D-42C1-BE6F-4CC1663A8CE4}" destId="{02011645-8207-4DFD-8E86-5B5B1E19EFC4}" srcOrd="0" destOrd="0" presId="urn:microsoft.com/office/officeart/2018/5/layout/IconLeafLabelList"/>
    <dgm:cxn modelId="{A6D0F6AF-D2C7-4000-815B-8400B879E31E}" srcId="{CA7CF3F6-8E1D-42C1-BE6F-4CC1663A8CE4}" destId="{8E8E670D-AEDF-46E9-A39C-F2C8C1A28140}" srcOrd="2" destOrd="0" parTransId="{E99146E3-10C6-479A-B411-094FBFD43B0E}" sibTransId="{3D9E11EE-A5AD-4436-9228-FF44730ADAF6}"/>
    <dgm:cxn modelId="{E251AAB4-FD5E-460F-B152-AD60711BBD25}" type="presOf" srcId="{2CD47423-1185-4877-89DA-2F22FC5C181C}" destId="{5FF6ADF9-E2E2-412B-B360-EAE318422EA6}" srcOrd="0" destOrd="0" presId="urn:microsoft.com/office/officeart/2018/5/layout/IconLeafLabelList"/>
    <dgm:cxn modelId="{BEE597DC-BE6A-4D09-8EB1-F7AEA144ED46}" type="presOf" srcId="{37141B9B-179B-48B0-B5C5-FFFDF22F6899}" destId="{831F57F6-F2B0-4236-B29D-75AF7CEACD9B}" srcOrd="0" destOrd="0" presId="urn:microsoft.com/office/officeart/2018/5/layout/IconLeafLabelList"/>
    <dgm:cxn modelId="{9FE405E2-2701-4C88-B142-82AE68E3B7FD}" srcId="{CA7CF3F6-8E1D-42C1-BE6F-4CC1663A8CE4}" destId="{90B224A1-3111-451B-98D3-43CDFF79506B}" srcOrd="5" destOrd="0" parTransId="{D0130998-0AF5-4B01-B894-252D769ED50A}" sibTransId="{0B92B231-5931-43DA-9D87-849963DAFA8B}"/>
    <dgm:cxn modelId="{41E24DD5-3066-4718-917C-00932C924F38}" type="presParOf" srcId="{02011645-8207-4DFD-8E86-5B5B1E19EFC4}" destId="{CAA752E8-E14A-44D1-B2AC-047850262F4E}" srcOrd="0" destOrd="0" presId="urn:microsoft.com/office/officeart/2018/5/layout/IconLeafLabelList"/>
    <dgm:cxn modelId="{7EBB6650-1186-42CA-886F-37116A220BA8}" type="presParOf" srcId="{CAA752E8-E14A-44D1-B2AC-047850262F4E}" destId="{AB8D258F-3BFC-4668-B597-3AA2A11ABD88}" srcOrd="0" destOrd="0" presId="urn:microsoft.com/office/officeart/2018/5/layout/IconLeafLabelList"/>
    <dgm:cxn modelId="{EA8A5E64-7AFC-4ECF-8F73-34D83F532BA3}" type="presParOf" srcId="{CAA752E8-E14A-44D1-B2AC-047850262F4E}" destId="{6711D447-E7D5-4EC9-893A-6E800836CE22}" srcOrd="1" destOrd="0" presId="urn:microsoft.com/office/officeart/2018/5/layout/IconLeafLabelList"/>
    <dgm:cxn modelId="{C60ACDC6-ADB4-4C2F-B626-9D1955FE1F35}" type="presParOf" srcId="{CAA752E8-E14A-44D1-B2AC-047850262F4E}" destId="{70B266BD-C986-4112-87CC-03D882206A2E}" srcOrd="2" destOrd="0" presId="urn:microsoft.com/office/officeart/2018/5/layout/IconLeafLabelList"/>
    <dgm:cxn modelId="{15766563-ACA0-4E0E-95A9-57735E6905A2}" type="presParOf" srcId="{CAA752E8-E14A-44D1-B2AC-047850262F4E}" destId="{31A3DA3D-2B15-4040-AD22-1FE4365201BD}" srcOrd="3" destOrd="0" presId="urn:microsoft.com/office/officeart/2018/5/layout/IconLeafLabelList"/>
    <dgm:cxn modelId="{EA0A0F25-C38B-4BE4-B4AD-C6C668E9E8AB}" type="presParOf" srcId="{02011645-8207-4DFD-8E86-5B5B1E19EFC4}" destId="{A9FD8EE6-F4EE-4AE4-A09D-E78D1AE412E3}" srcOrd="1" destOrd="0" presId="urn:microsoft.com/office/officeart/2018/5/layout/IconLeafLabelList"/>
    <dgm:cxn modelId="{89FC47B7-4579-4F3E-949C-2F86D10955AD}" type="presParOf" srcId="{02011645-8207-4DFD-8E86-5B5B1E19EFC4}" destId="{09B830FE-8620-40FB-AC2A-449463803001}" srcOrd="2" destOrd="0" presId="urn:microsoft.com/office/officeart/2018/5/layout/IconLeafLabelList"/>
    <dgm:cxn modelId="{3B9576BF-ACE2-4181-9058-8DD1DF08D66C}" type="presParOf" srcId="{09B830FE-8620-40FB-AC2A-449463803001}" destId="{0E3A1709-0D6F-47E4-A781-196BC3701C64}" srcOrd="0" destOrd="0" presId="urn:microsoft.com/office/officeart/2018/5/layout/IconLeafLabelList"/>
    <dgm:cxn modelId="{EB73EF76-27FE-457F-AA34-F518A6EAD1F8}" type="presParOf" srcId="{09B830FE-8620-40FB-AC2A-449463803001}" destId="{6FEE180C-EE9F-4B36-8434-5D694EA804DC}" srcOrd="1" destOrd="0" presId="urn:microsoft.com/office/officeart/2018/5/layout/IconLeafLabelList"/>
    <dgm:cxn modelId="{074A1F1D-2EA0-4F9E-B9CB-6CC95F41589C}" type="presParOf" srcId="{09B830FE-8620-40FB-AC2A-449463803001}" destId="{1453BDBE-8817-4C97-8C76-72E5D4103481}" srcOrd="2" destOrd="0" presId="urn:microsoft.com/office/officeart/2018/5/layout/IconLeafLabelList"/>
    <dgm:cxn modelId="{48944464-652C-446B-863E-8512A95B7469}" type="presParOf" srcId="{09B830FE-8620-40FB-AC2A-449463803001}" destId="{831F57F6-F2B0-4236-B29D-75AF7CEACD9B}" srcOrd="3" destOrd="0" presId="urn:microsoft.com/office/officeart/2018/5/layout/IconLeafLabelList"/>
    <dgm:cxn modelId="{CF4B691C-13F2-4A41-809E-A9EEC3562C1C}" type="presParOf" srcId="{02011645-8207-4DFD-8E86-5B5B1E19EFC4}" destId="{B47F9696-E268-48BD-89F4-499093D2D824}" srcOrd="3" destOrd="0" presId="urn:microsoft.com/office/officeart/2018/5/layout/IconLeafLabelList"/>
    <dgm:cxn modelId="{FFD76F60-D637-444C-A85A-9EA014C6A5B0}" type="presParOf" srcId="{02011645-8207-4DFD-8E86-5B5B1E19EFC4}" destId="{852BE1B5-2342-4303-8F0B-9E437DFC991F}" srcOrd="4" destOrd="0" presId="urn:microsoft.com/office/officeart/2018/5/layout/IconLeafLabelList"/>
    <dgm:cxn modelId="{AB68E344-D035-4F91-A57F-AEC73CAD966F}" type="presParOf" srcId="{852BE1B5-2342-4303-8F0B-9E437DFC991F}" destId="{C5488F73-295A-4C76-9A24-5B2BD82476EF}" srcOrd="0" destOrd="0" presId="urn:microsoft.com/office/officeart/2018/5/layout/IconLeafLabelList"/>
    <dgm:cxn modelId="{A6B73879-B32E-43C0-BCF1-21B89DAD5BD5}" type="presParOf" srcId="{852BE1B5-2342-4303-8F0B-9E437DFC991F}" destId="{A70804A0-BD2B-4A21-963A-B80B5AEECFFE}" srcOrd="1" destOrd="0" presId="urn:microsoft.com/office/officeart/2018/5/layout/IconLeafLabelList"/>
    <dgm:cxn modelId="{C3AB268D-0151-44F4-8FD0-54501AAB1CC9}" type="presParOf" srcId="{852BE1B5-2342-4303-8F0B-9E437DFC991F}" destId="{60475652-B7FD-4B8A-B8A8-C4A96FE42D32}" srcOrd="2" destOrd="0" presId="urn:microsoft.com/office/officeart/2018/5/layout/IconLeafLabelList"/>
    <dgm:cxn modelId="{894983E5-2B9D-4D6B-9C74-CE0990536501}" type="presParOf" srcId="{852BE1B5-2342-4303-8F0B-9E437DFC991F}" destId="{8EBB81CB-50D5-4568-B294-363777ECAF61}" srcOrd="3" destOrd="0" presId="urn:microsoft.com/office/officeart/2018/5/layout/IconLeafLabelList"/>
    <dgm:cxn modelId="{107678AC-E810-4508-806F-8DCEAC2C8A1E}" type="presParOf" srcId="{02011645-8207-4DFD-8E86-5B5B1E19EFC4}" destId="{A26A8026-B042-49FF-95CD-EC1B897E1001}" srcOrd="5" destOrd="0" presId="urn:microsoft.com/office/officeart/2018/5/layout/IconLeafLabelList"/>
    <dgm:cxn modelId="{D1AC75A0-A932-4AD6-8B8C-CA6291479A9C}" type="presParOf" srcId="{02011645-8207-4DFD-8E86-5B5B1E19EFC4}" destId="{1931D9E0-8534-4226-B7DF-4663BD01E3FE}" srcOrd="6" destOrd="0" presId="urn:microsoft.com/office/officeart/2018/5/layout/IconLeafLabelList"/>
    <dgm:cxn modelId="{0DA3B927-9B77-4137-844D-DCFD05D7EF62}" type="presParOf" srcId="{1931D9E0-8534-4226-B7DF-4663BD01E3FE}" destId="{A165E44B-D5BA-4A4F-AFD0-9A2A00503AF9}" srcOrd="0" destOrd="0" presId="urn:microsoft.com/office/officeart/2018/5/layout/IconLeafLabelList"/>
    <dgm:cxn modelId="{F47FF9B6-8165-40AE-8941-AA5FDC903AC3}" type="presParOf" srcId="{1931D9E0-8534-4226-B7DF-4663BD01E3FE}" destId="{8D7DDB75-BA69-42F5-9206-B984A2B6A902}" srcOrd="1" destOrd="0" presId="urn:microsoft.com/office/officeart/2018/5/layout/IconLeafLabelList"/>
    <dgm:cxn modelId="{C95B69AA-1FDD-42F7-B531-F19E80EFC175}" type="presParOf" srcId="{1931D9E0-8534-4226-B7DF-4663BD01E3FE}" destId="{2DDAFF71-9F7F-424A-AFE3-CDF2C54B91BA}" srcOrd="2" destOrd="0" presId="urn:microsoft.com/office/officeart/2018/5/layout/IconLeafLabelList"/>
    <dgm:cxn modelId="{46A3F576-AC43-433D-AFA7-A78D1CE0A7B5}" type="presParOf" srcId="{1931D9E0-8534-4226-B7DF-4663BD01E3FE}" destId="{41F216ED-0426-447B-BEA2-98DA677DB6C8}" srcOrd="3" destOrd="0" presId="urn:microsoft.com/office/officeart/2018/5/layout/IconLeafLabelList"/>
    <dgm:cxn modelId="{7C07B34E-A4B7-452B-AF5A-236D0ADF6920}" type="presParOf" srcId="{02011645-8207-4DFD-8E86-5B5B1E19EFC4}" destId="{CC97679F-D10D-4E4E-ADE1-1CA420A3291B}" srcOrd="7" destOrd="0" presId="urn:microsoft.com/office/officeart/2018/5/layout/IconLeafLabelList"/>
    <dgm:cxn modelId="{DEB7CD82-B6F9-4741-9C53-F8F791EBD281}" type="presParOf" srcId="{02011645-8207-4DFD-8E86-5B5B1E19EFC4}" destId="{285EAEC6-2EFE-474F-884A-F78243A98656}" srcOrd="8" destOrd="0" presId="urn:microsoft.com/office/officeart/2018/5/layout/IconLeafLabelList"/>
    <dgm:cxn modelId="{FF5FEFC5-6D98-462C-8DE6-979DAB18A30C}" type="presParOf" srcId="{285EAEC6-2EFE-474F-884A-F78243A98656}" destId="{BD7F8475-2469-4DDB-9DD2-5B3491140584}" srcOrd="0" destOrd="0" presId="urn:microsoft.com/office/officeart/2018/5/layout/IconLeafLabelList"/>
    <dgm:cxn modelId="{7E9209AB-26E1-42B8-B8A4-B3BC65FEBD07}" type="presParOf" srcId="{285EAEC6-2EFE-474F-884A-F78243A98656}" destId="{496D6A45-BC8B-42B4-84CA-753EAFAFBE21}" srcOrd="1" destOrd="0" presId="urn:microsoft.com/office/officeart/2018/5/layout/IconLeafLabelList"/>
    <dgm:cxn modelId="{87D943B1-7C6F-4768-A4C3-7313AF563BDC}" type="presParOf" srcId="{285EAEC6-2EFE-474F-884A-F78243A98656}" destId="{85B3E9D2-E4A7-4963-A5F0-70DE496AAD17}" srcOrd="2" destOrd="0" presId="urn:microsoft.com/office/officeart/2018/5/layout/IconLeafLabelList"/>
    <dgm:cxn modelId="{A7FEFE72-7B4A-4D8E-AF8E-11C616880F42}" type="presParOf" srcId="{285EAEC6-2EFE-474F-884A-F78243A98656}" destId="{49342921-72FE-41E6-9499-111F56E5064F}" srcOrd="3" destOrd="0" presId="urn:microsoft.com/office/officeart/2018/5/layout/IconLeafLabelList"/>
    <dgm:cxn modelId="{815BCC7D-44B1-481C-A2A6-8034CB4E415C}" type="presParOf" srcId="{02011645-8207-4DFD-8E86-5B5B1E19EFC4}" destId="{3B252B15-DE7E-4750-ADCC-B1AD24D25BA7}" srcOrd="9" destOrd="0" presId="urn:microsoft.com/office/officeart/2018/5/layout/IconLeafLabelList"/>
    <dgm:cxn modelId="{725BE035-E80F-41EA-A918-1FCD6D6B5428}" type="presParOf" srcId="{02011645-8207-4DFD-8E86-5B5B1E19EFC4}" destId="{30E894D2-0DA4-444B-BF34-0734138245C7}" srcOrd="10" destOrd="0" presId="urn:microsoft.com/office/officeart/2018/5/layout/IconLeafLabelList"/>
    <dgm:cxn modelId="{D0369FB4-3432-4362-AA54-24A27D57DE1E}" type="presParOf" srcId="{30E894D2-0DA4-444B-BF34-0734138245C7}" destId="{DD5A62FD-85AB-4AF3-AA18-3170F7F58A75}" srcOrd="0" destOrd="0" presId="urn:microsoft.com/office/officeart/2018/5/layout/IconLeafLabelList"/>
    <dgm:cxn modelId="{5DD6C5A6-20AA-4531-B8CF-6E1A6E30A33C}" type="presParOf" srcId="{30E894D2-0DA4-444B-BF34-0734138245C7}" destId="{34F4D39B-475B-4E11-9E55-D74EF11156EB}" srcOrd="1" destOrd="0" presId="urn:microsoft.com/office/officeart/2018/5/layout/IconLeafLabelList"/>
    <dgm:cxn modelId="{4EEE08BD-66BB-4832-99EB-13EFFB2883F8}" type="presParOf" srcId="{30E894D2-0DA4-444B-BF34-0734138245C7}" destId="{53B833B6-9D84-4B3D-B764-A87DFB72BAB5}" srcOrd="2" destOrd="0" presId="urn:microsoft.com/office/officeart/2018/5/layout/IconLeafLabelList"/>
    <dgm:cxn modelId="{FC12D2D8-4C5A-42FB-9670-A0D20CBA1FA5}" type="presParOf" srcId="{30E894D2-0DA4-444B-BF34-0734138245C7}" destId="{B62A4058-DADA-4FB4-A3DA-BA52BBA13537}" srcOrd="3" destOrd="0" presId="urn:microsoft.com/office/officeart/2018/5/layout/IconLeafLabelList"/>
    <dgm:cxn modelId="{9D195805-BE9C-47BE-B91A-8F2BFA5A05F6}" type="presParOf" srcId="{02011645-8207-4DFD-8E86-5B5B1E19EFC4}" destId="{3F0EB790-56B0-4416-9291-DCCA91A6E6A8}" srcOrd="11" destOrd="0" presId="urn:microsoft.com/office/officeart/2018/5/layout/IconLeafLabelList"/>
    <dgm:cxn modelId="{11E8E15F-4331-49C4-9E2C-726DDECE3A24}" type="presParOf" srcId="{02011645-8207-4DFD-8E86-5B5B1E19EFC4}" destId="{B7BF620E-D270-44A2-913B-3F5288E449D5}" srcOrd="12" destOrd="0" presId="urn:microsoft.com/office/officeart/2018/5/layout/IconLeafLabelList"/>
    <dgm:cxn modelId="{48CF7829-5182-4762-BA04-1F1F9F09C7F7}" type="presParOf" srcId="{B7BF620E-D270-44A2-913B-3F5288E449D5}" destId="{937AF729-D925-4FFC-A887-BE5F8191D008}" srcOrd="0" destOrd="0" presId="urn:microsoft.com/office/officeart/2018/5/layout/IconLeafLabelList"/>
    <dgm:cxn modelId="{B7F0D3C7-85FD-44D7-89E8-E68F8B92B24D}" type="presParOf" srcId="{B7BF620E-D270-44A2-913B-3F5288E449D5}" destId="{52FEE20D-2C8A-4C2D-BC11-F86EAAE73A02}" srcOrd="1" destOrd="0" presId="urn:microsoft.com/office/officeart/2018/5/layout/IconLeafLabelList"/>
    <dgm:cxn modelId="{D07A7D62-2512-47F7-92EC-3D93093098C7}" type="presParOf" srcId="{B7BF620E-D270-44A2-913B-3F5288E449D5}" destId="{E5668150-5DF9-4F20-90EE-BBAB8341490A}" srcOrd="2" destOrd="0" presId="urn:microsoft.com/office/officeart/2018/5/layout/IconLeafLabelList"/>
    <dgm:cxn modelId="{2FDEB6C9-6718-40EF-9265-7ED5CC1E26C4}" type="presParOf" srcId="{B7BF620E-D270-44A2-913B-3F5288E449D5}" destId="{5FF6ADF9-E2E2-412B-B360-EAE318422EA6}" srcOrd="3" destOrd="0" presId="urn:microsoft.com/office/officeart/2018/5/layout/IconLeafLabelList"/>
    <dgm:cxn modelId="{523816FC-F5E5-44DA-9E6D-F8F2EF2A7866}" type="presParOf" srcId="{02011645-8207-4DFD-8E86-5B5B1E19EFC4}" destId="{4445C4AC-21E1-4E2A-87D3-8C77C06B17A4}" srcOrd="13" destOrd="0" presId="urn:microsoft.com/office/officeart/2018/5/layout/IconLeafLabelList"/>
    <dgm:cxn modelId="{C965DEA4-4207-46DD-91F0-2FCC6C4C97F4}" type="presParOf" srcId="{02011645-8207-4DFD-8E86-5B5B1E19EFC4}" destId="{C6FE3216-5059-40F5-8EDA-A3DA76A500EC}" srcOrd="14" destOrd="0" presId="urn:microsoft.com/office/officeart/2018/5/layout/IconLeafLabelList"/>
    <dgm:cxn modelId="{98D8885F-204B-4742-9D80-664ECC866A08}" type="presParOf" srcId="{C6FE3216-5059-40F5-8EDA-A3DA76A500EC}" destId="{1A0BBEA5-F903-4BDF-8471-91D3523AB2B7}" srcOrd="0" destOrd="0" presId="urn:microsoft.com/office/officeart/2018/5/layout/IconLeafLabelList"/>
    <dgm:cxn modelId="{8C4E1FC3-F352-4C02-A67F-013835D8C0D2}" type="presParOf" srcId="{C6FE3216-5059-40F5-8EDA-A3DA76A500EC}" destId="{8395EF84-6254-49E7-BDBE-C50B47C5705E}" srcOrd="1" destOrd="0" presId="urn:microsoft.com/office/officeart/2018/5/layout/IconLeafLabelList"/>
    <dgm:cxn modelId="{0B4C6B7D-9603-44C1-B8DB-E14E76B8F2EF}" type="presParOf" srcId="{C6FE3216-5059-40F5-8EDA-A3DA76A500EC}" destId="{9898B021-90F1-462F-BC29-1B76C7E813E8}" srcOrd="2" destOrd="0" presId="urn:microsoft.com/office/officeart/2018/5/layout/IconLeafLabelList"/>
    <dgm:cxn modelId="{EAF9CE0A-5935-4581-ADA2-3DEB5E60ACFC}" type="presParOf" srcId="{C6FE3216-5059-40F5-8EDA-A3DA76A500EC}" destId="{7525CC00-A498-4FB3-9FDA-5907B233AE4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648D65-579E-4259-B812-F364373FEF0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9289806-8C47-49EE-90AC-1634DDD1474D}">
      <dgm:prSet/>
      <dgm:spPr/>
      <dgm:t>
        <a:bodyPr/>
        <a:lstStyle/>
        <a:p>
          <a:r>
            <a:rPr lang="en-GB" b="1" dirty="0"/>
            <a:t>UCC/Apprenticeship Induction</a:t>
          </a:r>
          <a:endParaRPr lang="en-US" dirty="0"/>
        </a:p>
      </dgm:t>
    </dgm:pt>
    <dgm:pt modelId="{84F699E6-0FCD-475F-AF7D-FFA5576CFB30}" type="parTrans" cxnId="{967B9D62-D284-4217-AC9E-A6FCFE8517C4}">
      <dgm:prSet/>
      <dgm:spPr/>
      <dgm:t>
        <a:bodyPr/>
        <a:lstStyle/>
        <a:p>
          <a:endParaRPr lang="en-US"/>
        </a:p>
      </dgm:t>
    </dgm:pt>
    <dgm:pt modelId="{4EB79965-FEB1-406C-81E9-3B89F180FEC8}" type="sibTrans" cxnId="{967B9D62-D284-4217-AC9E-A6FCFE8517C4}">
      <dgm:prSet/>
      <dgm:spPr/>
      <dgm:t>
        <a:bodyPr/>
        <a:lstStyle/>
        <a:p>
          <a:endParaRPr lang="en-US"/>
        </a:p>
      </dgm:t>
    </dgm:pt>
    <dgm:pt modelId="{A2A2BF5D-5256-4990-9138-BA70CEF2BDFF}">
      <dgm:prSet/>
      <dgm:spPr/>
      <dgm:t>
        <a:bodyPr/>
        <a:lstStyle/>
        <a:p>
          <a:r>
            <a:rPr lang="en-GB" dirty="0"/>
            <a:t>Collect ID Badges</a:t>
          </a:r>
          <a:endParaRPr lang="en-US" dirty="0"/>
        </a:p>
      </dgm:t>
    </dgm:pt>
    <dgm:pt modelId="{A4385661-A1F8-4C63-B6CD-65A6434047EA}" type="parTrans" cxnId="{434C5B40-6E6B-479B-B127-06B82E478690}">
      <dgm:prSet/>
      <dgm:spPr/>
      <dgm:t>
        <a:bodyPr/>
        <a:lstStyle/>
        <a:p>
          <a:endParaRPr lang="en-US"/>
        </a:p>
      </dgm:t>
    </dgm:pt>
    <dgm:pt modelId="{A4F872FD-9EB1-47A0-86B6-96A0054041BB}" type="sibTrans" cxnId="{434C5B40-6E6B-479B-B127-06B82E478690}">
      <dgm:prSet/>
      <dgm:spPr/>
      <dgm:t>
        <a:bodyPr/>
        <a:lstStyle/>
        <a:p>
          <a:endParaRPr lang="en-US"/>
        </a:p>
      </dgm:t>
    </dgm:pt>
    <dgm:pt modelId="{25F5744F-EC41-4652-B213-5BEF98A1E84C}">
      <dgm:prSet/>
      <dgm:spPr/>
      <dgm:t>
        <a:bodyPr/>
        <a:lstStyle/>
        <a:p>
          <a:r>
            <a:rPr lang="en-GB" dirty="0"/>
            <a:t>Tour of the campus</a:t>
          </a:r>
          <a:endParaRPr lang="en-US" dirty="0"/>
        </a:p>
      </dgm:t>
    </dgm:pt>
    <dgm:pt modelId="{8679B227-1C43-4342-B6A7-D761E3E0A6FB}" type="parTrans" cxnId="{356B4987-D9E2-4832-966A-ACC7935DDF35}">
      <dgm:prSet/>
      <dgm:spPr/>
      <dgm:t>
        <a:bodyPr/>
        <a:lstStyle/>
        <a:p>
          <a:endParaRPr lang="en-US"/>
        </a:p>
      </dgm:t>
    </dgm:pt>
    <dgm:pt modelId="{111F3D2C-419C-4FF8-AA3F-FE9D7A8BD8E6}" type="sibTrans" cxnId="{356B4987-D9E2-4832-966A-ACC7935DDF35}">
      <dgm:prSet/>
      <dgm:spPr/>
      <dgm:t>
        <a:bodyPr/>
        <a:lstStyle/>
        <a:p>
          <a:endParaRPr lang="en-US"/>
        </a:p>
      </dgm:t>
    </dgm:pt>
    <dgm:pt modelId="{C7870A00-4319-4F3C-82BB-60539B7B6A85}">
      <dgm:prSet/>
      <dgm:spPr/>
      <dgm:t>
        <a:bodyPr/>
        <a:lstStyle/>
        <a:p>
          <a:r>
            <a:rPr lang="en-GB" dirty="0"/>
            <a:t>Introduction to your course</a:t>
          </a:r>
          <a:endParaRPr lang="en-US" dirty="0"/>
        </a:p>
      </dgm:t>
    </dgm:pt>
    <dgm:pt modelId="{474AF96F-96CF-4208-A5EB-C7471AC60B51}" type="parTrans" cxnId="{0122A96F-72C5-4A2D-97C1-E1A38C80B49B}">
      <dgm:prSet/>
      <dgm:spPr/>
      <dgm:t>
        <a:bodyPr/>
        <a:lstStyle/>
        <a:p>
          <a:endParaRPr lang="en-US"/>
        </a:p>
      </dgm:t>
    </dgm:pt>
    <dgm:pt modelId="{D9E1A2CF-8EF9-4166-B62A-ECC75E5B1022}" type="sibTrans" cxnId="{0122A96F-72C5-4A2D-97C1-E1A38C80B49B}">
      <dgm:prSet/>
      <dgm:spPr/>
      <dgm:t>
        <a:bodyPr/>
        <a:lstStyle/>
        <a:p>
          <a:endParaRPr lang="en-US"/>
        </a:p>
      </dgm:t>
    </dgm:pt>
    <dgm:pt modelId="{8FB105C6-8DA0-49F4-A838-342CAFE4CFA8}">
      <dgm:prSet/>
      <dgm:spPr/>
      <dgm:t>
        <a:bodyPr/>
        <a:lstStyle/>
        <a:p>
          <a:r>
            <a:rPr lang="en-GB" dirty="0"/>
            <a:t>Meet the team</a:t>
          </a:r>
          <a:endParaRPr lang="en-US" dirty="0"/>
        </a:p>
      </dgm:t>
    </dgm:pt>
    <dgm:pt modelId="{8DFE0DCA-155F-4DFA-BCB6-B8DC4D195D31}" type="parTrans" cxnId="{F31F9FCE-8C1B-42C4-9889-85C222F76337}">
      <dgm:prSet/>
      <dgm:spPr/>
      <dgm:t>
        <a:bodyPr/>
        <a:lstStyle/>
        <a:p>
          <a:endParaRPr lang="en-US"/>
        </a:p>
      </dgm:t>
    </dgm:pt>
    <dgm:pt modelId="{99F78183-8575-4226-B183-BB7F6461A707}" type="sibTrans" cxnId="{F31F9FCE-8C1B-42C4-9889-85C222F76337}">
      <dgm:prSet/>
      <dgm:spPr/>
      <dgm:t>
        <a:bodyPr/>
        <a:lstStyle/>
        <a:p>
          <a:endParaRPr lang="en-US"/>
        </a:p>
      </dgm:t>
    </dgm:pt>
    <dgm:pt modelId="{AA136756-3A9F-4068-A5E5-2207BA5E04D8}">
      <dgm:prSet/>
      <dgm:spPr/>
      <dgm:t>
        <a:bodyPr/>
        <a:lstStyle/>
        <a:p>
          <a:r>
            <a:rPr lang="en-GB" dirty="0"/>
            <a:t>Expectations</a:t>
          </a:r>
          <a:endParaRPr lang="en-US" dirty="0"/>
        </a:p>
      </dgm:t>
    </dgm:pt>
    <dgm:pt modelId="{6D91006B-E7A5-40E7-A76A-A675E4F2CAC6}" type="parTrans" cxnId="{8073DB28-7295-44B3-B670-2193C2617F1A}">
      <dgm:prSet/>
      <dgm:spPr/>
      <dgm:t>
        <a:bodyPr/>
        <a:lstStyle/>
        <a:p>
          <a:endParaRPr lang="en-US"/>
        </a:p>
      </dgm:t>
    </dgm:pt>
    <dgm:pt modelId="{57C7A1A7-C260-468D-8D10-9E9C856BDB53}" type="sibTrans" cxnId="{8073DB28-7295-44B3-B670-2193C2617F1A}">
      <dgm:prSet/>
      <dgm:spPr/>
      <dgm:t>
        <a:bodyPr/>
        <a:lstStyle/>
        <a:p>
          <a:endParaRPr lang="en-US"/>
        </a:p>
      </dgm:t>
    </dgm:pt>
    <dgm:pt modelId="{51381E60-0976-4F7C-859D-A7A2657DE17B}">
      <dgm:prSet/>
      <dgm:spPr/>
      <dgm:t>
        <a:bodyPr/>
        <a:lstStyle/>
        <a:p>
          <a:r>
            <a:rPr lang="en-GB" dirty="0"/>
            <a:t>Study Skills</a:t>
          </a:r>
          <a:endParaRPr lang="en-US" dirty="0"/>
        </a:p>
      </dgm:t>
    </dgm:pt>
    <dgm:pt modelId="{1DF9FFEC-9F47-4509-B57D-DFE6D650D5EB}" type="parTrans" cxnId="{C5A20CD0-8717-4BC7-8870-75AD4D7DAF27}">
      <dgm:prSet/>
      <dgm:spPr/>
      <dgm:t>
        <a:bodyPr/>
        <a:lstStyle/>
        <a:p>
          <a:endParaRPr lang="en-US"/>
        </a:p>
      </dgm:t>
    </dgm:pt>
    <dgm:pt modelId="{63F563D5-E36C-4DEB-A76B-A4AD7D05CAE9}" type="sibTrans" cxnId="{C5A20CD0-8717-4BC7-8870-75AD4D7DAF27}">
      <dgm:prSet/>
      <dgm:spPr/>
      <dgm:t>
        <a:bodyPr/>
        <a:lstStyle/>
        <a:p>
          <a:endParaRPr lang="en-US"/>
        </a:p>
      </dgm:t>
    </dgm:pt>
    <dgm:pt modelId="{B138A825-67C9-4037-B845-696B433AB6A3}">
      <dgm:prSet/>
      <dgm:spPr/>
      <dgm:t>
        <a:bodyPr/>
        <a:lstStyle/>
        <a:p>
          <a:r>
            <a:rPr lang="en-GB" dirty="0"/>
            <a:t>E-Learning</a:t>
          </a:r>
          <a:endParaRPr lang="en-US" dirty="0"/>
        </a:p>
      </dgm:t>
    </dgm:pt>
    <dgm:pt modelId="{EA7B9042-03CA-4454-BB50-FDDCC9B8DE1F}" type="parTrans" cxnId="{8FB3A818-F8EB-4EF3-95CF-B9355C83C152}">
      <dgm:prSet/>
      <dgm:spPr/>
      <dgm:t>
        <a:bodyPr/>
        <a:lstStyle/>
        <a:p>
          <a:endParaRPr lang="en-US"/>
        </a:p>
      </dgm:t>
    </dgm:pt>
    <dgm:pt modelId="{A6BE6E2A-B961-4992-9990-7D52C53E0421}" type="sibTrans" cxnId="{8FB3A818-F8EB-4EF3-95CF-B9355C83C152}">
      <dgm:prSet/>
      <dgm:spPr/>
      <dgm:t>
        <a:bodyPr/>
        <a:lstStyle/>
        <a:p>
          <a:endParaRPr lang="en-US"/>
        </a:p>
      </dgm:t>
    </dgm:pt>
    <dgm:pt modelId="{5513C07C-40E6-49C3-B4E8-BD3396527BC3}" type="pres">
      <dgm:prSet presAssocID="{53648D65-579E-4259-B812-F364373FEF02}" presName="root" presStyleCnt="0">
        <dgm:presLayoutVars>
          <dgm:dir/>
          <dgm:resizeHandles val="exact"/>
        </dgm:presLayoutVars>
      </dgm:prSet>
      <dgm:spPr/>
    </dgm:pt>
    <dgm:pt modelId="{C95F26AE-019A-4411-921B-A13ECCA5E303}" type="pres">
      <dgm:prSet presAssocID="{53648D65-579E-4259-B812-F364373FEF02}" presName="container" presStyleCnt="0">
        <dgm:presLayoutVars>
          <dgm:dir/>
          <dgm:resizeHandles val="exact"/>
        </dgm:presLayoutVars>
      </dgm:prSet>
      <dgm:spPr/>
    </dgm:pt>
    <dgm:pt modelId="{C845FC43-B4F3-4F1D-A33F-DB7B8CAB140D}" type="pres">
      <dgm:prSet presAssocID="{79289806-8C47-49EE-90AC-1634DDD1474D}" presName="compNode" presStyleCnt="0"/>
      <dgm:spPr/>
    </dgm:pt>
    <dgm:pt modelId="{A59130CB-FD42-4BE5-B19A-4C1C508FB4F4}" type="pres">
      <dgm:prSet presAssocID="{79289806-8C47-49EE-90AC-1634DDD1474D}" presName="iconBgRect" presStyleLbl="bgShp" presStyleIdx="0" presStyleCnt="8"/>
      <dgm:spPr/>
    </dgm:pt>
    <dgm:pt modelId="{D46E7998-A1E0-419B-8E98-C5218089B9D3}" type="pres">
      <dgm:prSet presAssocID="{79289806-8C47-49EE-90AC-1634DDD1474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3F532C4E-B242-48CF-97EB-54F44041463E}" type="pres">
      <dgm:prSet presAssocID="{79289806-8C47-49EE-90AC-1634DDD1474D}" presName="spaceRect" presStyleCnt="0"/>
      <dgm:spPr/>
    </dgm:pt>
    <dgm:pt modelId="{09631A61-9E20-4E5C-8C73-B6777A613A18}" type="pres">
      <dgm:prSet presAssocID="{79289806-8C47-49EE-90AC-1634DDD1474D}" presName="textRect" presStyleLbl="revTx" presStyleIdx="0" presStyleCnt="8">
        <dgm:presLayoutVars>
          <dgm:chMax val="1"/>
          <dgm:chPref val="1"/>
        </dgm:presLayoutVars>
      </dgm:prSet>
      <dgm:spPr/>
    </dgm:pt>
    <dgm:pt modelId="{20900764-C72B-4896-A9CF-57E8AD2AC41B}" type="pres">
      <dgm:prSet presAssocID="{4EB79965-FEB1-406C-81E9-3B89F180FEC8}" presName="sibTrans" presStyleLbl="sibTrans2D1" presStyleIdx="0" presStyleCnt="0"/>
      <dgm:spPr/>
    </dgm:pt>
    <dgm:pt modelId="{4B7562A3-DCCF-46A0-ABE3-B9964906E0DA}" type="pres">
      <dgm:prSet presAssocID="{A2A2BF5D-5256-4990-9138-BA70CEF2BDFF}" presName="compNode" presStyleCnt="0"/>
      <dgm:spPr/>
    </dgm:pt>
    <dgm:pt modelId="{D85C991B-3617-42D5-87B8-39C65A47C0BB}" type="pres">
      <dgm:prSet presAssocID="{A2A2BF5D-5256-4990-9138-BA70CEF2BDFF}" presName="iconBgRect" presStyleLbl="bgShp" presStyleIdx="1" presStyleCnt="8"/>
      <dgm:spPr/>
    </dgm:pt>
    <dgm:pt modelId="{0170108C-521B-4937-9BF9-04BE72C493B1}" type="pres">
      <dgm:prSet presAssocID="{A2A2BF5D-5256-4990-9138-BA70CEF2BDF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E1DF8C29-31FA-45B7-8CE2-8EA681154732}" type="pres">
      <dgm:prSet presAssocID="{A2A2BF5D-5256-4990-9138-BA70CEF2BDFF}" presName="spaceRect" presStyleCnt="0"/>
      <dgm:spPr/>
    </dgm:pt>
    <dgm:pt modelId="{53FDBD79-D02A-49E2-BEC6-92E0F332BD0C}" type="pres">
      <dgm:prSet presAssocID="{A2A2BF5D-5256-4990-9138-BA70CEF2BDFF}" presName="textRect" presStyleLbl="revTx" presStyleIdx="1" presStyleCnt="8">
        <dgm:presLayoutVars>
          <dgm:chMax val="1"/>
          <dgm:chPref val="1"/>
        </dgm:presLayoutVars>
      </dgm:prSet>
      <dgm:spPr/>
    </dgm:pt>
    <dgm:pt modelId="{06B5365C-5D41-464B-83D2-F2C345FEF62B}" type="pres">
      <dgm:prSet presAssocID="{A4F872FD-9EB1-47A0-86B6-96A0054041BB}" presName="sibTrans" presStyleLbl="sibTrans2D1" presStyleIdx="0" presStyleCnt="0"/>
      <dgm:spPr/>
    </dgm:pt>
    <dgm:pt modelId="{9E83A101-B23D-4CBC-BA8B-34069DE5B2CF}" type="pres">
      <dgm:prSet presAssocID="{25F5744F-EC41-4652-B213-5BEF98A1E84C}" presName="compNode" presStyleCnt="0"/>
      <dgm:spPr/>
    </dgm:pt>
    <dgm:pt modelId="{EB9AD029-769B-4FC3-8C96-D43AACA9EA02}" type="pres">
      <dgm:prSet presAssocID="{25F5744F-EC41-4652-B213-5BEF98A1E84C}" presName="iconBgRect" presStyleLbl="bgShp" presStyleIdx="2" presStyleCnt="8"/>
      <dgm:spPr/>
    </dgm:pt>
    <dgm:pt modelId="{C0ECAE8F-A5F9-4167-9D9A-8389DD70E465}" type="pres">
      <dgm:prSet presAssocID="{25F5744F-EC41-4652-B213-5BEF98A1E84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0E964072-1CD4-4309-9CAD-E688FA44B4CF}" type="pres">
      <dgm:prSet presAssocID="{25F5744F-EC41-4652-B213-5BEF98A1E84C}" presName="spaceRect" presStyleCnt="0"/>
      <dgm:spPr/>
    </dgm:pt>
    <dgm:pt modelId="{74F62C47-29A1-4985-A416-78865FFB08FE}" type="pres">
      <dgm:prSet presAssocID="{25F5744F-EC41-4652-B213-5BEF98A1E84C}" presName="textRect" presStyleLbl="revTx" presStyleIdx="2" presStyleCnt="8">
        <dgm:presLayoutVars>
          <dgm:chMax val="1"/>
          <dgm:chPref val="1"/>
        </dgm:presLayoutVars>
      </dgm:prSet>
      <dgm:spPr/>
    </dgm:pt>
    <dgm:pt modelId="{FAC12987-A9F1-40BD-9D5E-4ED9C25F5D2B}" type="pres">
      <dgm:prSet presAssocID="{111F3D2C-419C-4FF8-AA3F-FE9D7A8BD8E6}" presName="sibTrans" presStyleLbl="sibTrans2D1" presStyleIdx="0" presStyleCnt="0"/>
      <dgm:spPr/>
    </dgm:pt>
    <dgm:pt modelId="{1975E4A3-A39A-4A3A-AE65-4BE3C84A2028}" type="pres">
      <dgm:prSet presAssocID="{C7870A00-4319-4F3C-82BB-60539B7B6A85}" presName="compNode" presStyleCnt="0"/>
      <dgm:spPr/>
    </dgm:pt>
    <dgm:pt modelId="{44C64D87-3643-4AAD-9725-5F120FBB8965}" type="pres">
      <dgm:prSet presAssocID="{C7870A00-4319-4F3C-82BB-60539B7B6A85}" presName="iconBgRect" presStyleLbl="bgShp" presStyleIdx="3" presStyleCnt="8"/>
      <dgm:spPr/>
    </dgm:pt>
    <dgm:pt modelId="{61794D82-DD3D-45AB-BA79-41F2D76E9B7F}" type="pres">
      <dgm:prSet presAssocID="{C7870A00-4319-4F3C-82BB-60539B7B6A8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4F3403B3-E73E-4F35-AD63-45A2B4D1068F}" type="pres">
      <dgm:prSet presAssocID="{C7870A00-4319-4F3C-82BB-60539B7B6A85}" presName="spaceRect" presStyleCnt="0"/>
      <dgm:spPr/>
    </dgm:pt>
    <dgm:pt modelId="{17F717FE-35D2-427E-8EAE-C6F3730DF3E4}" type="pres">
      <dgm:prSet presAssocID="{C7870A00-4319-4F3C-82BB-60539B7B6A85}" presName="textRect" presStyleLbl="revTx" presStyleIdx="3" presStyleCnt="8">
        <dgm:presLayoutVars>
          <dgm:chMax val="1"/>
          <dgm:chPref val="1"/>
        </dgm:presLayoutVars>
      </dgm:prSet>
      <dgm:spPr/>
    </dgm:pt>
    <dgm:pt modelId="{19CC1BE2-1D81-4596-9176-A0FADBBCBC48}" type="pres">
      <dgm:prSet presAssocID="{D9E1A2CF-8EF9-4166-B62A-ECC75E5B1022}" presName="sibTrans" presStyleLbl="sibTrans2D1" presStyleIdx="0" presStyleCnt="0"/>
      <dgm:spPr/>
    </dgm:pt>
    <dgm:pt modelId="{D57856EC-482F-4336-AF43-B5060F496FE9}" type="pres">
      <dgm:prSet presAssocID="{8FB105C6-8DA0-49F4-A838-342CAFE4CFA8}" presName="compNode" presStyleCnt="0"/>
      <dgm:spPr/>
    </dgm:pt>
    <dgm:pt modelId="{6EF65028-8A92-417F-9ACE-2B94B87334A7}" type="pres">
      <dgm:prSet presAssocID="{8FB105C6-8DA0-49F4-A838-342CAFE4CFA8}" presName="iconBgRect" presStyleLbl="bgShp" presStyleIdx="4" presStyleCnt="8"/>
      <dgm:spPr/>
    </dgm:pt>
    <dgm:pt modelId="{C5651530-797E-4FDE-BF50-030F97D0C457}" type="pres">
      <dgm:prSet presAssocID="{8FB105C6-8DA0-49F4-A838-342CAFE4CFA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2722CE1F-B34D-45AF-8CA4-B4C756CD1663}" type="pres">
      <dgm:prSet presAssocID="{8FB105C6-8DA0-49F4-A838-342CAFE4CFA8}" presName="spaceRect" presStyleCnt="0"/>
      <dgm:spPr/>
    </dgm:pt>
    <dgm:pt modelId="{B9608D69-CE4B-4D7A-A116-CE007BE354E2}" type="pres">
      <dgm:prSet presAssocID="{8FB105C6-8DA0-49F4-A838-342CAFE4CFA8}" presName="textRect" presStyleLbl="revTx" presStyleIdx="4" presStyleCnt="8">
        <dgm:presLayoutVars>
          <dgm:chMax val="1"/>
          <dgm:chPref val="1"/>
        </dgm:presLayoutVars>
      </dgm:prSet>
      <dgm:spPr/>
    </dgm:pt>
    <dgm:pt modelId="{5281CB47-10CB-4B6F-88BE-AAD50BE51645}" type="pres">
      <dgm:prSet presAssocID="{99F78183-8575-4226-B183-BB7F6461A707}" presName="sibTrans" presStyleLbl="sibTrans2D1" presStyleIdx="0" presStyleCnt="0"/>
      <dgm:spPr/>
    </dgm:pt>
    <dgm:pt modelId="{8496FDC1-ABFB-4502-991A-7C5AF31CD48D}" type="pres">
      <dgm:prSet presAssocID="{AA136756-3A9F-4068-A5E5-2207BA5E04D8}" presName="compNode" presStyleCnt="0"/>
      <dgm:spPr/>
    </dgm:pt>
    <dgm:pt modelId="{FA27D754-77D2-48DF-B104-21E78D8D609E}" type="pres">
      <dgm:prSet presAssocID="{AA136756-3A9F-4068-A5E5-2207BA5E04D8}" presName="iconBgRect" presStyleLbl="bgShp" presStyleIdx="5" presStyleCnt="8"/>
      <dgm:spPr/>
    </dgm:pt>
    <dgm:pt modelId="{81F5B4E1-693F-426C-918D-7A087F715C72}" type="pres">
      <dgm:prSet presAssocID="{AA136756-3A9F-4068-A5E5-2207BA5E04D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E468DC34-9D84-4749-B06A-234CE43188D1}" type="pres">
      <dgm:prSet presAssocID="{AA136756-3A9F-4068-A5E5-2207BA5E04D8}" presName="spaceRect" presStyleCnt="0"/>
      <dgm:spPr/>
    </dgm:pt>
    <dgm:pt modelId="{08950F54-E495-47BA-9F12-0391374AA41D}" type="pres">
      <dgm:prSet presAssocID="{AA136756-3A9F-4068-A5E5-2207BA5E04D8}" presName="textRect" presStyleLbl="revTx" presStyleIdx="5" presStyleCnt="8">
        <dgm:presLayoutVars>
          <dgm:chMax val="1"/>
          <dgm:chPref val="1"/>
        </dgm:presLayoutVars>
      </dgm:prSet>
      <dgm:spPr/>
    </dgm:pt>
    <dgm:pt modelId="{B54B5994-96AE-4099-8777-C3901FD3EB10}" type="pres">
      <dgm:prSet presAssocID="{57C7A1A7-C260-468D-8D10-9E9C856BDB53}" presName="sibTrans" presStyleLbl="sibTrans2D1" presStyleIdx="0" presStyleCnt="0"/>
      <dgm:spPr/>
    </dgm:pt>
    <dgm:pt modelId="{D37C7D37-E3C9-425C-88B1-9D4F10847023}" type="pres">
      <dgm:prSet presAssocID="{51381E60-0976-4F7C-859D-A7A2657DE17B}" presName="compNode" presStyleCnt="0"/>
      <dgm:spPr/>
    </dgm:pt>
    <dgm:pt modelId="{CF1BB1B6-695E-4E9F-AC61-72DC0078EEF0}" type="pres">
      <dgm:prSet presAssocID="{51381E60-0976-4F7C-859D-A7A2657DE17B}" presName="iconBgRect" presStyleLbl="bgShp" presStyleIdx="6" presStyleCnt="8"/>
      <dgm:spPr/>
    </dgm:pt>
    <dgm:pt modelId="{707FB362-FB20-4E33-9272-C4EBCEC417DE}" type="pres">
      <dgm:prSet presAssocID="{51381E60-0976-4F7C-859D-A7A2657DE17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0FC088B3-077E-4E55-A224-46E6B4B1C924}" type="pres">
      <dgm:prSet presAssocID="{51381E60-0976-4F7C-859D-A7A2657DE17B}" presName="spaceRect" presStyleCnt="0"/>
      <dgm:spPr/>
    </dgm:pt>
    <dgm:pt modelId="{404CA7C3-5B2B-4EE3-9550-D74ECA1D0282}" type="pres">
      <dgm:prSet presAssocID="{51381E60-0976-4F7C-859D-A7A2657DE17B}" presName="textRect" presStyleLbl="revTx" presStyleIdx="6" presStyleCnt="8">
        <dgm:presLayoutVars>
          <dgm:chMax val="1"/>
          <dgm:chPref val="1"/>
        </dgm:presLayoutVars>
      </dgm:prSet>
      <dgm:spPr/>
    </dgm:pt>
    <dgm:pt modelId="{3EB8D93F-D440-4A7A-80E2-AAF073C84C30}" type="pres">
      <dgm:prSet presAssocID="{63F563D5-E36C-4DEB-A76B-A4AD7D05CAE9}" presName="sibTrans" presStyleLbl="sibTrans2D1" presStyleIdx="0" presStyleCnt="0"/>
      <dgm:spPr/>
    </dgm:pt>
    <dgm:pt modelId="{46722251-5282-4D48-8064-0A31C1BF06B3}" type="pres">
      <dgm:prSet presAssocID="{B138A825-67C9-4037-B845-696B433AB6A3}" presName="compNode" presStyleCnt="0"/>
      <dgm:spPr/>
    </dgm:pt>
    <dgm:pt modelId="{985E875C-EAAB-41F5-A0B1-9B63351D5014}" type="pres">
      <dgm:prSet presAssocID="{B138A825-67C9-4037-B845-696B433AB6A3}" presName="iconBgRect" presStyleLbl="bgShp" presStyleIdx="7" presStyleCnt="8"/>
      <dgm:spPr/>
    </dgm:pt>
    <dgm:pt modelId="{5083CFDB-B180-4EB9-BD76-23A2A8A306FB}" type="pres">
      <dgm:prSet presAssocID="{B138A825-67C9-4037-B845-696B433AB6A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lassroom"/>
        </a:ext>
      </dgm:extLst>
    </dgm:pt>
    <dgm:pt modelId="{53B51672-7DE6-4868-93C3-ACEC85956E0C}" type="pres">
      <dgm:prSet presAssocID="{B138A825-67C9-4037-B845-696B433AB6A3}" presName="spaceRect" presStyleCnt="0"/>
      <dgm:spPr/>
    </dgm:pt>
    <dgm:pt modelId="{EBCF633B-707F-4E98-8C29-21B7FC224DD4}" type="pres">
      <dgm:prSet presAssocID="{B138A825-67C9-4037-B845-696B433AB6A3}" presName="textRect" presStyleLbl="revTx" presStyleIdx="7" presStyleCnt="8">
        <dgm:presLayoutVars>
          <dgm:chMax val="1"/>
          <dgm:chPref val="1"/>
        </dgm:presLayoutVars>
      </dgm:prSet>
      <dgm:spPr/>
    </dgm:pt>
  </dgm:ptLst>
  <dgm:cxnLst>
    <dgm:cxn modelId="{62325E09-84FC-4269-A0F2-A6B62EF92C4B}" type="presOf" srcId="{B138A825-67C9-4037-B845-696B433AB6A3}" destId="{EBCF633B-707F-4E98-8C29-21B7FC224DD4}" srcOrd="0" destOrd="0" presId="urn:microsoft.com/office/officeart/2018/2/layout/IconCircleList"/>
    <dgm:cxn modelId="{40877E0D-182C-49D2-B2B1-B627D76E7394}" type="presOf" srcId="{4EB79965-FEB1-406C-81E9-3B89F180FEC8}" destId="{20900764-C72B-4896-A9CF-57E8AD2AC41B}" srcOrd="0" destOrd="0" presId="urn:microsoft.com/office/officeart/2018/2/layout/IconCircleList"/>
    <dgm:cxn modelId="{DC6E5C15-2F23-4A23-86EC-321C051BF461}" type="presOf" srcId="{111F3D2C-419C-4FF8-AA3F-FE9D7A8BD8E6}" destId="{FAC12987-A9F1-40BD-9D5E-4ED9C25F5D2B}" srcOrd="0" destOrd="0" presId="urn:microsoft.com/office/officeart/2018/2/layout/IconCircleList"/>
    <dgm:cxn modelId="{8FB3A818-F8EB-4EF3-95CF-B9355C83C152}" srcId="{53648D65-579E-4259-B812-F364373FEF02}" destId="{B138A825-67C9-4037-B845-696B433AB6A3}" srcOrd="7" destOrd="0" parTransId="{EA7B9042-03CA-4454-BB50-FDDCC9B8DE1F}" sibTransId="{A6BE6E2A-B961-4992-9990-7D52C53E0421}"/>
    <dgm:cxn modelId="{8073DB28-7295-44B3-B670-2193C2617F1A}" srcId="{53648D65-579E-4259-B812-F364373FEF02}" destId="{AA136756-3A9F-4068-A5E5-2207BA5E04D8}" srcOrd="5" destOrd="0" parTransId="{6D91006B-E7A5-40E7-A76A-A675E4F2CAC6}" sibTransId="{57C7A1A7-C260-468D-8D10-9E9C856BDB53}"/>
    <dgm:cxn modelId="{8016413A-A0CA-42F7-93E4-0DBC32CA708E}" type="presOf" srcId="{57C7A1A7-C260-468D-8D10-9E9C856BDB53}" destId="{B54B5994-96AE-4099-8777-C3901FD3EB10}" srcOrd="0" destOrd="0" presId="urn:microsoft.com/office/officeart/2018/2/layout/IconCircleList"/>
    <dgm:cxn modelId="{434C5B40-6E6B-479B-B127-06B82E478690}" srcId="{53648D65-579E-4259-B812-F364373FEF02}" destId="{A2A2BF5D-5256-4990-9138-BA70CEF2BDFF}" srcOrd="1" destOrd="0" parTransId="{A4385661-A1F8-4C63-B6CD-65A6434047EA}" sibTransId="{A4F872FD-9EB1-47A0-86B6-96A0054041BB}"/>
    <dgm:cxn modelId="{41E3F05B-D3A5-4FBA-91FB-A3F48CADBF16}" type="presOf" srcId="{AA136756-3A9F-4068-A5E5-2207BA5E04D8}" destId="{08950F54-E495-47BA-9F12-0391374AA41D}" srcOrd="0" destOrd="0" presId="urn:microsoft.com/office/officeart/2018/2/layout/IconCircleList"/>
    <dgm:cxn modelId="{967B9D62-D284-4217-AC9E-A6FCFE8517C4}" srcId="{53648D65-579E-4259-B812-F364373FEF02}" destId="{79289806-8C47-49EE-90AC-1634DDD1474D}" srcOrd="0" destOrd="0" parTransId="{84F699E6-0FCD-475F-AF7D-FFA5576CFB30}" sibTransId="{4EB79965-FEB1-406C-81E9-3B89F180FEC8}"/>
    <dgm:cxn modelId="{AD3A7065-0192-4064-A9C9-26B1437B634E}" type="presOf" srcId="{25F5744F-EC41-4652-B213-5BEF98A1E84C}" destId="{74F62C47-29A1-4985-A416-78865FFB08FE}" srcOrd="0" destOrd="0" presId="urn:microsoft.com/office/officeart/2018/2/layout/IconCircleList"/>
    <dgm:cxn modelId="{AAAB1266-6EC5-454C-B222-529CDC12A4BD}" type="presOf" srcId="{C7870A00-4319-4F3C-82BB-60539B7B6A85}" destId="{17F717FE-35D2-427E-8EAE-C6F3730DF3E4}" srcOrd="0" destOrd="0" presId="urn:microsoft.com/office/officeart/2018/2/layout/IconCircleList"/>
    <dgm:cxn modelId="{49B2D346-DEE7-459D-89D0-E6C7DD4B313A}" type="presOf" srcId="{51381E60-0976-4F7C-859D-A7A2657DE17B}" destId="{404CA7C3-5B2B-4EE3-9550-D74ECA1D0282}" srcOrd="0" destOrd="0" presId="urn:microsoft.com/office/officeart/2018/2/layout/IconCircleList"/>
    <dgm:cxn modelId="{EB10EF68-D886-4FEF-A3A7-05F8CE4D9903}" type="presOf" srcId="{D9E1A2CF-8EF9-4166-B62A-ECC75E5B1022}" destId="{19CC1BE2-1D81-4596-9176-A0FADBBCBC48}" srcOrd="0" destOrd="0" presId="urn:microsoft.com/office/officeart/2018/2/layout/IconCircleList"/>
    <dgm:cxn modelId="{0122A96F-72C5-4A2D-97C1-E1A38C80B49B}" srcId="{53648D65-579E-4259-B812-F364373FEF02}" destId="{C7870A00-4319-4F3C-82BB-60539B7B6A85}" srcOrd="3" destOrd="0" parTransId="{474AF96F-96CF-4208-A5EB-C7471AC60B51}" sibTransId="{D9E1A2CF-8EF9-4166-B62A-ECC75E5B1022}"/>
    <dgm:cxn modelId="{745E4C73-2C60-4573-8292-5EBFCB388EA5}" type="presOf" srcId="{8FB105C6-8DA0-49F4-A838-342CAFE4CFA8}" destId="{B9608D69-CE4B-4D7A-A116-CE007BE354E2}" srcOrd="0" destOrd="0" presId="urn:microsoft.com/office/officeart/2018/2/layout/IconCircleList"/>
    <dgm:cxn modelId="{90F88253-30E1-44EA-9EB4-A675D5437D93}" type="presOf" srcId="{63F563D5-E36C-4DEB-A76B-A4AD7D05CAE9}" destId="{3EB8D93F-D440-4A7A-80E2-AAF073C84C30}" srcOrd="0" destOrd="0" presId="urn:microsoft.com/office/officeart/2018/2/layout/IconCircleList"/>
    <dgm:cxn modelId="{D1C0B359-7744-4ECD-8E31-122CE30555CE}" type="presOf" srcId="{53648D65-579E-4259-B812-F364373FEF02}" destId="{5513C07C-40E6-49C3-B4E8-BD3396527BC3}" srcOrd="0" destOrd="0" presId="urn:microsoft.com/office/officeart/2018/2/layout/IconCircleList"/>
    <dgm:cxn modelId="{C4D9F97F-9D63-4DBA-8450-B2B87D9B86E7}" type="presOf" srcId="{79289806-8C47-49EE-90AC-1634DDD1474D}" destId="{09631A61-9E20-4E5C-8C73-B6777A613A18}" srcOrd="0" destOrd="0" presId="urn:microsoft.com/office/officeart/2018/2/layout/IconCircleList"/>
    <dgm:cxn modelId="{356B4987-D9E2-4832-966A-ACC7935DDF35}" srcId="{53648D65-579E-4259-B812-F364373FEF02}" destId="{25F5744F-EC41-4652-B213-5BEF98A1E84C}" srcOrd="2" destOrd="0" parTransId="{8679B227-1C43-4342-B6A7-D761E3E0A6FB}" sibTransId="{111F3D2C-419C-4FF8-AA3F-FE9D7A8BD8E6}"/>
    <dgm:cxn modelId="{2458408B-89B5-41C6-9C79-9EE8832DFDAA}" type="presOf" srcId="{A4F872FD-9EB1-47A0-86B6-96A0054041BB}" destId="{06B5365C-5D41-464B-83D2-F2C345FEF62B}" srcOrd="0" destOrd="0" presId="urn:microsoft.com/office/officeart/2018/2/layout/IconCircleList"/>
    <dgm:cxn modelId="{0E59A4CB-1AB3-490A-B6CB-DABADF7E3478}" type="presOf" srcId="{A2A2BF5D-5256-4990-9138-BA70CEF2BDFF}" destId="{53FDBD79-D02A-49E2-BEC6-92E0F332BD0C}" srcOrd="0" destOrd="0" presId="urn:microsoft.com/office/officeart/2018/2/layout/IconCircleList"/>
    <dgm:cxn modelId="{F31F9FCE-8C1B-42C4-9889-85C222F76337}" srcId="{53648D65-579E-4259-B812-F364373FEF02}" destId="{8FB105C6-8DA0-49F4-A838-342CAFE4CFA8}" srcOrd="4" destOrd="0" parTransId="{8DFE0DCA-155F-4DFA-BCB6-B8DC4D195D31}" sibTransId="{99F78183-8575-4226-B183-BB7F6461A707}"/>
    <dgm:cxn modelId="{C5A20CD0-8717-4BC7-8870-75AD4D7DAF27}" srcId="{53648D65-579E-4259-B812-F364373FEF02}" destId="{51381E60-0976-4F7C-859D-A7A2657DE17B}" srcOrd="6" destOrd="0" parTransId="{1DF9FFEC-9F47-4509-B57D-DFE6D650D5EB}" sibTransId="{63F563D5-E36C-4DEB-A76B-A4AD7D05CAE9}"/>
    <dgm:cxn modelId="{2C4E62E9-80E7-45FE-8671-1E81AA2190AC}" type="presOf" srcId="{99F78183-8575-4226-B183-BB7F6461A707}" destId="{5281CB47-10CB-4B6F-88BE-AAD50BE51645}" srcOrd="0" destOrd="0" presId="urn:microsoft.com/office/officeart/2018/2/layout/IconCircleList"/>
    <dgm:cxn modelId="{33CB0D5B-B9D0-42A6-9A73-8EF6A038253C}" type="presParOf" srcId="{5513C07C-40E6-49C3-B4E8-BD3396527BC3}" destId="{C95F26AE-019A-4411-921B-A13ECCA5E303}" srcOrd="0" destOrd="0" presId="urn:microsoft.com/office/officeart/2018/2/layout/IconCircleList"/>
    <dgm:cxn modelId="{E43300C2-6B1E-404D-BB74-90D6E5B6924A}" type="presParOf" srcId="{C95F26AE-019A-4411-921B-A13ECCA5E303}" destId="{C845FC43-B4F3-4F1D-A33F-DB7B8CAB140D}" srcOrd="0" destOrd="0" presId="urn:microsoft.com/office/officeart/2018/2/layout/IconCircleList"/>
    <dgm:cxn modelId="{1E2B35C0-9409-4320-AF60-1630E3AC5EE6}" type="presParOf" srcId="{C845FC43-B4F3-4F1D-A33F-DB7B8CAB140D}" destId="{A59130CB-FD42-4BE5-B19A-4C1C508FB4F4}" srcOrd="0" destOrd="0" presId="urn:microsoft.com/office/officeart/2018/2/layout/IconCircleList"/>
    <dgm:cxn modelId="{E42A91F7-9EDF-4B38-B932-7EE55473A089}" type="presParOf" srcId="{C845FC43-B4F3-4F1D-A33F-DB7B8CAB140D}" destId="{D46E7998-A1E0-419B-8E98-C5218089B9D3}" srcOrd="1" destOrd="0" presId="urn:microsoft.com/office/officeart/2018/2/layout/IconCircleList"/>
    <dgm:cxn modelId="{C8C428DF-A91A-4EE0-A9D9-A4BA9F3B4AE0}" type="presParOf" srcId="{C845FC43-B4F3-4F1D-A33F-DB7B8CAB140D}" destId="{3F532C4E-B242-48CF-97EB-54F44041463E}" srcOrd="2" destOrd="0" presId="urn:microsoft.com/office/officeart/2018/2/layout/IconCircleList"/>
    <dgm:cxn modelId="{F935351F-05A1-425C-B764-1B5C2E329371}" type="presParOf" srcId="{C845FC43-B4F3-4F1D-A33F-DB7B8CAB140D}" destId="{09631A61-9E20-4E5C-8C73-B6777A613A18}" srcOrd="3" destOrd="0" presId="urn:microsoft.com/office/officeart/2018/2/layout/IconCircleList"/>
    <dgm:cxn modelId="{67D7AE2C-4B0C-4184-8AF6-585EEF94BDB8}" type="presParOf" srcId="{C95F26AE-019A-4411-921B-A13ECCA5E303}" destId="{20900764-C72B-4896-A9CF-57E8AD2AC41B}" srcOrd="1" destOrd="0" presId="urn:microsoft.com/office/officeart/2018/2/layout/IconCircleList"/>
    <dgm:cxn modelId="{31FE0E16-4D5D-4F08-AF67-80B087D5930D}" type="presParOf" srcId="{C95F26AE-019A-4411-921B-A13ECCA5E303}" destId="{4B7562A3-DCCF-46A0-ABE3-B9964906E0DA}" srcOrd="2" destOrd="0" presId="urn:microsoft.com/office/officeart/2018/2/layout/IconCircleList"/>
    <dgm:cxn modelId="{706E3983-6A89-497B-81C8-CA0EF28059AD}" type="presParOf" srcId="{4B7562A3-DCCF-46A0-ABE3-B9964906E0DA}" destId="{D85C991B-3617-42D5-87B8-39C65A47C0BB}" srcOrd="0" destOrd="0" presId="urn:microsoft.com/office/officeart/2018/2/layout/IconCircleList"/>
    <dgm:cxn modelId="{79B0A3EA-690B-4CAB-910B-1919BDCA0FD3}" type="presParOf" srcId="{4B7562A3-DCCF-46A0-ABE3-B9964906E0DA}" destId="{0170108C-521B-4937-9BF9-04BE72C493B1}" srcOrd="1" destOrd="0" presId="urn:microsoft.com/office/officeart/2018/2/layout/IconCircleList"/>
    <dgm:cxn modelId="{56053DD7-6756-43D3-B2DE-007DDC383222}" type="presParOf" srcId="{4B7562A3-DCCF-46A0-ABE3-B9964906E0DA}" destId="{E1DF8C29-31FA-45B7-8CE2-8EA681154732}" srcOrd="2" destOrd="0" presId="urn:microsoft.com/office/officeart/2018/2/layout/IconCircleList"/>
    <dgm:cxn modelId="{39455D6D-903B-44F4-BD89-3E53A224E0D0}" type="presParOf" srcId="{4B7562A3-DCCF-46A0-ABE3-B9964906E0DA}" destId="{53FDBD79-D02A-49E2-BEC6-92E0F332BD0C}" srcOrd="3" destOrd="0" presId="urn:microsoft.com/office/officeart/2018/2/layout/IconCircleList"/>
    <dgm:cxn modelId="{784F324B-66C4-435F-A092-767ED3B6A9B8}" type="presParOf" srcId="{C95F26AE-019A-4411-921B-A13ECCA5E303}" destId="{06B5365C-5D41-464B-83D2-F2C345FEF62B}" srcOrd="3" destOrd="0" presId="urn:microsoft.com/office/officeart/2018/2/layout/IconCircleList"/>
    <dgm:cxn modelId="{71979B76-6301-4C29-AC78-9C3E07865747}" type="presParOf" srcId="{C95F26AE-019A-4411-921B-A13ECCA5E303}" destId="{9E83A101-B23D-4CBC-BA8B-34069DE5B2CF}" srcOrd="4" destOrd="0" presId="urn:microsoft.com/office/officeart/2018/2/layout/IconCircleList"/>
    <dgm:cxn modelId="{1888375C-B4FE-4486-B9EC-191C9735033E}" type="presParOf" srcId="{9E83A101-B23D-4CBC-BA8B-34069DE5B2CF}" destId="{EB9AD029-769B-4FC3-8C96-D43AACA9EA02}" srcOrd="0" destOrd="0" presId="urn:microsoft.com/office/officeart/2018/2/layout/IconCircleList"/>
    <dgm:cxn modelId="{587C28F3-B7C3-459B-8250-524D3AC0D891}" type="presParOf" srcId="{9E83A101-B23D-4CBC-BA8B-34069DE5B2CF}" destId="{C0ECAE8F-A5F9-4167-9D9A-8389DD70E465}" srcOrd="1" destOrd="0" presId="urn:microsoft.com/office/officeart/2018/2/layout/IconCircleList"/>
    <dgm:cxn modelId="{08BF7B47-F382-4945-89A6-B7592AE4B98D}" type="presParOf" srcId="{9E83A101-B23D-4CBC-BA8B-34069DE5B2CF}" destId="{0E964072-1CD4-4309-9CAD-E688FA44B4CF}" srcOrd="2" destOrd="0" presId="urn:microsoft.com/office/officeart/2018/2/layout/IconCircleList"/>
    <dgm:cxn modelId="{E767878B-5857-446B-8107-4546A2F5D53C}" type="presParOf" srcId="{9E83A101-B23D-4CBC-BA8B-34069DE5B2CF}" destId="{74F62C47-29A1-4985-A416-78865FFB08FE}" srcOrd="3" destOrd="0" presId="urn:microsoft.com/office/officeart/2018/2/layout/IconCircleList"/>
    <dgm:cxn modelId="{C08F4875-D75A-491B-96B8-B7995008E59A}" type="presParOf" srcId="{C95F26AE-019A-4411-921B-A13ECCA5E303}" destId="{FAC12987-A9F1-40BD-9D5E-4ED9C25F5D2B}" srcOrd="5" destOrd="0" presId="urn:microsoft.com/office/officeart/2018/2/layout/IconCircleList"/>
    <dgm:cxn modelId="{3D4C1C1E-3ECC-4764-AF9F-3EA037DA5448}" type="presParOf" srcId="{C95F26AE-019A-4411-921B-A13ECCA5E303}" destId="{1975E4A3-A39A-4A3A-AE65-4BE3C84A2028}" srcOrd="6" destOrd="0" presId="urn:microsoft.com/office/officeart/2018/2/layout/IconCircleList"/>
    <dgm:cxn modelId="{1562514E-D809-4C11-8C05-5636F48D4488}" type="presParOf" srcId="{1975E4A3-A39A-4A3A-AE65-4BE3C84A2028}" destId="{44C64D87-3643-4AAD-9725-5F120FBB8965}" srcOrd="0" destOrd="0" presId="urn:microsoft.com/office/officeart/2018/2/layout/IconCircleList"/>
    <dgm:cxn modelId="{C4FE0ADE-866F-44A7-B830-B42BB2E49C50}" type="presParOf" srcId="{1975E4A3-A39A-4A3A-AE65-4BE3C84A2028}" destId="{61794D82-DD3D-45AB-BA79-41F2D76E9B7F}" srcOrd="1" destOrd="0" presId="urn:microsoft.com/office/officeart/2018/2/layout/IconCircleList"/>
    <dgm:cxn modelId="{ED038871-40B8-4FAF-8F49-55EDF2F08393}" type="presParOf" srcId="{1975E4A3-A39A-4A3A-AE65-4BE3C84A2028}" destId="{4F3403B3-E73E-4F35-AD63-45A2B4D1068F}" srcOrd="2" destOrd="0" presId="urn:microsoft.com/office/officeart/2018/2/layout/IconCircleList"/>
    <dgm:cxn modelId="{F51F29F2-F008-49C3-87F2-B34D71B5ADC4}" type="presParOf" srcId="{1975E4A3-A39A-4A3A-AE65-4BE3C84A2028}" destId="{17F717FE-35D2-427E-8EAE-C6F3730DF3E4}" srcOrd="3" destOrd="0" presId="urn:microsoft.com/office/officeart/2018/2/layout/IconCircleList"/>
    <dgm:cxn modelId="{C2EBB265-FE60-47BA-9A2F-A6FE8DCE86C3}" type="presParOf" srcId="{C95F26AE-019A-4411-921B-A13ECCA5E303}" destId="{19CC1BE2-1D81-4596-9176-A0FADBBCBC48}" srcOrd="7" destOrd="0" presId="urn:microsoft.com/office/officeart/2018/2/layout/IconCircleList"/>
    <dgm:cxn modelId="{62A159E3-D977-4EEF-8678-6BEC6704FB85}" type="presParOf" srcId="{C95F26AE-019A-4411-921B-A13ECCA5E303}" destId="{D57856EC-482F-4336-AF43-B5060F496FE9}" srcOrd="8" destOrd="0" presId="urn:microsoft.com/office/officeart/2018/2/layout/IconCircleList"/>
    <dgm:cxn modelId="{EDF4BD3C-902E-46C7-8D21-8C368818BBB6}" type="presParOf" srcId="{D57856EC-482F-4336-AF43-B5060F496FE9}" destId="{6EF65028-8A92-417F-9ACE-2B94B87334A7}" srcOrd="0" destOrd="0" presId="urn:microsoft.com/office/officeart/2018/2/layout/IconCircleList"/>
    <dgm:cxn modelId="{E6029FE4-BD86-4380-A83B-BA965DFD7F39}" type="presParOf" srcId="{D57856EC-482F-4336-AF43-B5060F496FE9}" destId="{C5651530-797E-4FDE-BF50-030F97D0C457}" srcOrd="1" destOrd="0" presId="urn:microsoft.com/office/officeart/2018/2/layout/IconCircleList"/>
    <dgm:cxn modelId="{E8123257-6CE4-42EA-B697-9227393EECF1}" type="presParOf" srcId="{D57856EC-482F-4336-AF43-B5060F496FE9}" destId="{2722CE1F-B34D-45AF-8CA4-B4C756CD1663}" srcOrd="2" destOrd="0" presId="urn:microsoft.com/office/officeart/2018/2/layout/IconCircleList"/>
    <dgm:cxn modelId="{2E826985-EFF6-48FD-8D9B-E1CC413A7222}" type="presParOf" srcId="{D57856EC-482F-4336-AF43-B5060F496FE9}" destId="{B9608D69-CE4B-4D7A-A116-CE007BE354E2}" srcOrd="3" destOrd="0" presId="urn:microsoft.com/office/officeart/2018/2/layout/IconCircleList"/>
    <dgm:cxn modelId="{ADCA79EB-18F8-4707-B811-C2D6F6174DB4}" type="presParOf" srcId="{C95F26AE-019A-4411-921B-A13ECCA5E303}" destId="{5281CB47-10CB-4B6F-88BE-AAD50BE51645}" srcOrd="9" destOrd="0" presId="urn:microsoft.com/office/officeart/2018/2/layout/IconCircleList"/>
    <dgm:cxn modelId="{4D7ABAB1-F9BA-4DC3-9B4A-4B0F1B44CCEB}" type="presParOf" srcId="{C95F26AE-019A-4411-921B-A13ECCA5E303}" destId="{8496FDC1-ABFB-4502-991A-7C5AF31CD48D}" srcOrd="10" destOrd="0" presId="urn:microsoft.com/office/officeart/2018/2/layout/IconCircleList"/>
    <dgm:cxn modelId="{E8701026-6CA8-429E-A1CE-8EB3D8256698}" type="presParOf" srcId="{8496FDC1-ABFB-4502-991A-7C5AF31CD48D}" destId="{FA27D754-77D2-48DF-B104-21E78D8D609E}" srcOrd="0" destOrd="0" presId="urn:microsoft.com/office/officeart/2018/2/layout/IconCircleList"/>
    <dgm:cxn modelId="{577D0FFE-ECAC-4EF6-AE2F-5811E1BE4D6D}" type="presParOf" srcId="{8496FDC1-ABFB-4502-991A-7C5AF31CD48D}" destId="{81F5B4E1-693F-426C-918D-7A087F715C72}" srcOrd="1" destOrd="0" presId="urn:microsoft.com/office/officeart/2018/2/layout/IconCircleList"/>
    <dgm:cxn modelId="{A1E76DB5-2B93-4E18-8746-1CE59EE10DCA}" type="presParOf" srcId="{8496FDC1-ABFB-4502-991A-7C5AF31CD48D}" destId="{E468DC34-9D84-4749-B06A-234CE43188D1}" srcOrd="2" destOrd="0" presId="urn:microsoft.com/office/officeart/2018/2/layout/IconCircleList"/>
    <dgm:cxn modelId="{3C86A137-AFB0-46C5-9BC4-D36D0D9B9ED6}" type="presParOf" srcId="{8496FDC1-ABFB-4502-991A-7C5AF31CD48D}" destId="{08950F54-E495-47BA-9F12-0391374AA41D}" srcOrd="3" destOrd="0" presId="urn:microsoft.com/office/officeart/2018/2/layout/IconCircleList"/>
    <dgm:cxn modelId="{014B75CC-4C90-432C-8732-651E0C420DEA}" type="presParOf" srcId="{C95F26AE-019A-4411-921B-A13ECCA5E303}" destId="{B54B5994-96AE-4099-8777-C3901FD3EB10}" srcOrd="11" destOrd="0" presId="urn:microsoft.com/office/officeart/2018/2/layout/IconCircleList"/>
    <dgm:cxn modelId="{27B333F1-2A7E-46BA-8B3C-BCBEFE3E5308}" type="presParOf" srcId="{C95F26AE-019A-4411-921B-A13ECCA5E303}" destId="{D37C7D37-E3C9-425C-88B1-9D4F10847023}" srcOrd="12" destOrd="0" presId="urn:microsoft.com/office/officeart/2018/2/layout/IconCircleList"/>
    <dgm:cxn modelId="{45D3452B-6601-48BC-96E9-8D13697C5787}" type="presParOf" srcId="{D37C7D37-E3C9-425C-88B1-9D4F10847023}" destId="{CF1BB1B6-695E-4E9F-AC61-72DC0078EEF0}" srcOrd="0" destOrd="0" presId="urn:microsoft.com/office/officeart/2018/2/layout/IconCircleList"/>
    <dgm:cxn modelId="{C95F4177-B72E-43B9-B00E-EBE8EAD5EF9D}" type="presParOf" srcId="{D37C7D37-E3C9-425C-88B1-9D4F10847023}" destId="{707FB362-FB20-4E33-9272-C4EBCEC417DE}" srcOrd="1" destOrd="0" presId="urn:microsoft.com/office/officeart/2018/2/layout/IconCircleList"/>
    <dgm:cxn modelId="{A7C3E388-A4CC-417D-864D-68F79E8772A0}" type="presParOf" srcId="{D37C7D37-E3C9-425C-88B1-9D4F10847023}" destId="{0FC088B3-077E-4E55-A224-46E6B4B1C924}" srcOrd="2" destOrd="0" presId="urn:microsoft.com/office/officeart/2018/2/layout/IconCircleList"/>
    <dgm:cxn modelId="{A928F1F1-139E-42A9-8DE9-1C003AF10E77}" type="presParOf" srcId="{D37C7D37-E3C9-425C-88B1-9D4F10847023}" destId="{404CA7C3-5B2B-4EE3-9550-D74ECA1D0282}" srcOrd="3" destOrd="0" presId="urn:microsoft.com/office/officeart/2018/2/layout/IconCircleList"/>
    <dgm:cxn modelId="{215E6187-8330-43BA-83E9-292CED5DF51A}" type="presParOf" srcId="{C95F26AE-019A-4411-921B-A13ECCA5E303}" destId="{3EB8D93F-D440-4A7A-80E2-AAF073C84C30}" srcOrd="13" destOrd="0" presId="urn:microsoft.com/office/officeart/2018/2/layout/IconCircleList"/>
    <dgm:cxn modelId="{774D43FC-A9BB-4C47-81D0-CA337E141473}" type="presParOf" srcId="{C95F26AE-019A-4411-921B-A13ECCA5E303}" destId="{46722251-5282-4D48-8064-0A31C1BF06B3}" srcOrd="14" destOrd="0" presId="urn:microsoft.com/office/officeart/2018/2/layout/IconCircleList"/>
    <dgm:cxn modelId="{F37C1059-E992-4DA6-8A97-0F2374DD46C5}" type="presParOf" srcId="{46722251-5282-4D48-8064-0A31C1BF06B3}" destId="{985E875C-EAAB-41F5-A0B1-9B63351D5014}" srcOrd="0" destOrd="0" presId="urn:microsoft.com/office/officeart/2018/2/layout/IconCircleList"/>
    <dgm:cxn modelId="{620E9D16-4E48-4133-A038-D96D533E474A}" type="presParOf" srcId="{46722251-5282-4D48-8064-0A31C1BF06B3}" destId="{5083CFDB-B180-4EB9-BD76-23A2A8A306FB}" srcOrd="1" destOrd="0" presId="urn:microsoft.com/office/officeart/2018/2/layout/IconCircleList"/>
    <dgm:cxn modelId="{96B9DF6B-5161-4F55-8865-AA8E735A951A}" type="presParOf" srcId="{46722251-5282-4D48-8064-0A31C1BF06B3}" destId="{53B51672-7DE6-4868-93C3-ACEC85956E0C}" srcOrd="2" destOrd="0" presId="urn:microsoft.com/office/officeart/2018/2/layout/IconCircleList"/>
    <dgm:cxn modelId="{7C630E5B-A47B-4526-87BA-B2B71A5C5437}" type="presParOf" srcId="{46722251-5282-4D48-8064-0A31C1BF06B3}" destId="{EBCF633B-707F-4E98-8C29-21B7FC224DD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648D65-579E-4259-B812-F364373FEF0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9289806-8C47-49EE-90AC-1634DDD1474D}">
      <dgm:prSet/>
      <dgm:spPr/>
      <dgm:t>
        <a:bodyPr/>
        <a:lstStyle/>
        <a:p>
          <a:r>
            <a:rPr lang="en-GB" dirty="0"/>
            <a:t>Teaching of theory e.g. Lectures, Research </a:t>
          </a:r>
          <a:r>
            <a:rPr lang="en-US" dirty="0"/>
            <a:t>​</a:t>
          </a:r>
        </a:p>
      </dgm:t>
    </dgm:pt>
    <dgm:pt modelId="{84F699E6-0FCD-475F-AF7D-FFA5576CFB30}" type="parTrans" cxnId="{967B9D62-D284-4217-AC9E-A6FCFE8517C4}">
      <dgm:prSet/>
      <dgm:spPr/>
      <dgm:t>
        <a:bodyPr/>
        <a:lstStyle/>
        <a:p>
          <a:endParaRPr lang="en-US"/>
        </a:p>
      </dgm:t>
    </dgm:pt>
    <dgm:pt modelId="{4EB79965-FEB1-406C-81E9-3B89F180FEC8}" type="sibTrans" cxnId="{967B9D62-D284-4217-AC9E-A6FCFE8517C4}">
      <dgm:prSet/>
      <dgm:spPr/>
      <dgm:t>
        <a:bodyPr/>
        <a:lstStyle/>
        <a:p>
          <a:endParaRPr lang="en-US"/>
        </a:p>
      </dgm:t>
    </dgm:pt>
    <dgm:pt modelId="{A2A2BF5D-5256-4990-9138-BA70CEF2BDFF}">
      <dgm:prSet/>
      <dgm:spPr/>
      <dgm:t>
        <a:bodyPr/>
        <a:lstStyle/>
        <a:p>
          <a:r>
            <a:rPr lang="en-GB" dirty="0"/>
            <a:t>Attendance at competitions or events</a:t>
          </a:r>
          <a:endParaRPr lang="en-US" dirty="0"/>
        </a:p>
      </dgm:t>
    </dgm:pt>
    <dgm:pt modelId="{A4385661-A1F8-4C63-B6CD-65A6434047EA}" type="parTrans" cxnId="{434C5B40-6E6B-479B-B127-06B82E478690}">
      <dgm:prSet/>
      <dgm:spPr/>
      <dgm:t>
        <a:bodyPr/>
        <a:lstStyle/>
        <a:p>
          <a:endParaRPr lang="en-US"/>
        </a:p>
      </dgm:t>
    </dgm:pt>
    <dgm:pt modelId="{A4F872FD-9EB1-47A0-86B6-96A0054041BB}" type="sibTrans" cxnId="{434C5B40-6E6B-479B-B127-06B82E478690}">
      <dgm:prSet/>
      <dgm:spPr/>
      <dgm:t>
        <a:bodyPr/>
        <a:lstStyle/>
        <a:p>
          <a:endParaRPr lang="en-US"/>
        </a:p>
      </dgm:t>
    </dgm:pt>
    <dgm:pt modelId="{25F5744F-EC41-4652-B213-5BEF98A1E84C}">
      <dgm:prSet/>
      <dgm:spPr/>
      <dgm:t>
        <a:bodyPr/>
        <a:lstStyle/>
        <a:p>
          <a:r>
            <a:rPr lang="en-GB" dirty="0"/>
            <a:t>Industry visits or visiting other companies</a:t>
          </a:r>
          <a:r>
            <a:rPr lang="en-US" dirty="0"/>
            <a:t>​</a:t>
          </a:r>
        </a:p>
      </dgm:t>
    </dgm:pt>
    <dgm:pt modelId="{8679B227-1C43-4342-B6A7-D761E3E0A6FB}" type="parTrans" cxnId="{356B4987-D9E2-4832-966A-ACC7935DDF35}">
      <dgm:prSet/>
      <dgm:spPr/>
      <dgm:t>
        <a:bodyPr/>
        <a:lstStyle/>
        <a:p>
          <a:endParaRPr lang="en-US"/>
        </a:p>
      </dgm:t>
    </dgm:pt>
    <dgm:pt modelId="{111F3D2C-419C-4FF8-AA3F-FE9D7A8BD8E6}" type="sibTrans" cxnId="{356B4987-D9E2-4832-966A-ACC7935DDF35}">
      <dgm:prSet/>
      <dgm:spPr/>
      <dgm:t>
        <a:bodyPr/>
        <a:lstStyle/>
        <a:p>
          <a:endParaRPr lang="en-US"/>
        </a:p>
      </dgm:t>
    </dgm:pt>
    <dgm:pt modelId="{C7870A00-4319-4F3C-82BB-60539B7B6A85}">
      <dgm:prSet/>
      <dgm:spPr/>
      <dgm:t>
        <a:bodyPr/>
        <a:lstStyle/>
        <a:p>
          <a:r>
            <a:rPr lang="en-GB" dirty="0"/>
            <a:t>Apprentice support provided by the employer or provider e.g. academic skills </a:t>
          </a:r>
          <a:endParaRPr lang="en-US" dirty="0"/>
        </a:p>
      </dgm:t>
    </dgm:pt>
    <dgm:pt modelId="{474AF96F-96CF-4208-A5EB-C7471AC60B51}" type="parTrans" cxnId="{0122A96F-72C5-4A2D-97C1-E1A38C80B49B}">
      <dgm:prSet/>
      <dgm:spPr/>
      <dgm:t>
        <a:bodyPr/>
        <a:lstStyle/>
        <a:p>
          <a:endParaRPr lang="en-US"/>
        </a:p>
      </dgm:t>
    </dgm:pt>
    <dgm:pt modelId="{D9E1A2CF-8EF9-4166-B62A-ECC75E5B1022}" type="sibTrans" cxnId="{0122A96F-72C5-4A2D-97C1-E1A38C80B49B}">
      <dgm:prSet/>
      <dgm:spPr/>
      <dgm:t>
        <a:bodyPr/>
        <a:lstStyle/>
        <a:p>
          <a:endParaRPr lang="en-US"/>
        </a:p>
      </dgm:t>
    </dgm:pt>
    <dgm:pt modelId="{8FB105C6-8DA0-49F4-A838-342CAFE4CFA8}">
      <dgm:prSet/>
      <dgm:spPr/>
      <dgm:t>
        <a:bodyPr/>
        <a:lstStyle/>
        <a:p>
          <a:r>
            <a:rPr lang="en-GB" dirty="0"/>
            <a:t>Shadowing or being mentored </a:t>
          </a:r>
          <a:r>
            <a:rPr lang="en-US" dirty="0"/>
            <a:t>​</a:t>
          </a:r>
        </a:p>
      </dgm:t>
    </dgm:pt>
    <dgm:pt modelId="{8DFE0DCA-155F-4DFA-BCB6-B8DC4D195D31}" type="parTrans" cxnId="{F31F9FCE-8C1B-42C4-9889-85C222F76337}">
      <dgm:prSet/>
      <dgm:spPr/>
      <dgm:t>
        <a:bodyPr/>
        <a:lstStyle/>
        <a:p>
          <a:endParaRPr lang="en-US"/>
        </a:p>
      </dgm:t>
    </dgm:pt>
    <dgm:pt modelId="{99F78183-8575-4226-B183-BB7F6461A707}" type="sibTrans" cxnId="{F31F9FCE-8C1B-42C4-9889-85C222F76337}">
      <dgm:prSet/>
      <dgm:spPr/>
      <dgm:t>
        <a:bodyPr/>
        <a:lstStyle/>
        <a:p>
          <a:endParaRPr lang="en-US"/>
        </a:p>
      </dgm:t>
    </dgm:pt>
    <dgm:pt modelId="{AA136756-3A9F-4068-A5E5-2207BA5E04D8}">
      <dgm:prSet/>
      <dgm:spPr/>
      <dgm:t>
        <a:bodyPr/>
        <a:lstStyle/>
        <a:p>
          <a:r>
            <a:rPr lang="en-GB" dirty="0"/>
            <a:t>Visiting other departments in your organisation </a:t>
          </a:r>
          <a:r>
            <a:rPr lang="en-US" dirty="0"/>
            <a:t>​</a:t>
          </a:r>
        </a:p>
      </dgm:t>
    </dgm:pt>
    <dgm:pt modelId="{6D91006B-E7A5-40E7-A76A-A675E4F2CAC6}" type="parTrans" cxnId="{8073DB28-7295-44B3-B670-2193C2617F1A}">
      <dgm:prSet/>
      <dgm:spPr/>
      <dgm:t>
        <a:bodyPr/>
        <a:lstStyle/>
        <a:p>
          <a:endParaRPr lang="en-US"/>
        </a:p>
      </dgm:t>
    </dgm:pt>
    <dgm:pt modelId="{57C7A1A7-C260-468D-8D10-9E9C856BDB53}" type="sibTrans" cxnId="{8073DB28-7295-44B3-B670-2193C2617F1A}">
      <dgm:prSet/>
      <dgm:spPr/>
      <dgm:t>
        <a:bodyPr/>
        <a:lstStyle/>
        <a:p>
          <a:endParaRPr lang="en-US"/>
        </a:p>
      </dgm:t>
    </dgm:pt>
    <dgm:pt modelId="{51381E60-0976-4F7C-859D-A7A2657DE17B}">
      <dgm:prSet/>
      <dgm:spPr/>
      <dgm:t>
        <a:bodyPr/>
        <a:lstStyle/>
        <a:p>
          <a:r>
            <a:rPr lang="en-GB" dirty="0"/>
            <a:t>Practical/Workplace Training e.g. manufacturing training, new equipment or technology </a:t>
          </a:r>
          <a:r>
            <a:rPr lang="en-US" dirty="0"/>
            <a:t>​</a:t>
          </a:r>
        </a:p>
      </dgm:t>
    </dgm:pt>
    <dgm:pt modelId="{1DF9FFEC-9F47-4509-B57D-DFE6D650D5EB}" type="parTrans" cxnId="{C5A20CD0-8717-4BC7-8870-75AD4D7DAF27}">
      <dgm:prSet/>
      <dgm:spPr/>
      <dgm:t>
        <a:bodyPr/>
        <a:lstStyle/>
        <a:p>
          <a:endParaRPr lang="en-US"/>
        </a:p>
      </dgm:t>
    </dgm:pt>
    <dgm:pt modelId="{63F563D5-E36C-4DEB-A76B-A4AD7D05CAE9}" type="sibTrans" cxnId="{C5A20CD0-8717-4BC7-8870-75AD4D7DAF27}">
      <dgm:prSet/>
      <dgm:spPr/>
      <dgm:t>
        <a:bodyPr/>
        <a:lstStyle/>
        <a:p>
          <a:endParaRPr lang="en-US"/>
        </a:p>
      </dgm:t>
    </dgm:pt>
    <dgm:pt modelId="{B138A825-67C9-4037-B845-696B433AB6A3}">
      <dgm:prSet/>
      <dgm:spPr/>
      <dgm:t>
        <a:bodyPr/>
        <a:lstStyle/>
        <a:p>
          <a:r>
            <a:rPr lang="en-GB" dirty="0"/>
            <a:t>Online/e-Learning e.g. webinars </a:t>
          </a:r>
          <a:r>
            <a:rPr lang="en-US" dirty="0"/>
            <a:t>​</a:t>
          </a:r>
        </a:p>
      </dgm:t>
    </dgm:pt>
    <dgm:pt modelId="{EA7B9042-03CA-4454-BB50-FDDCC9B8DE1F}" type="parTrans" cxnId="{8FB3A818-F8EB-4EF3-95CF-B9355C83C152}">
      <dgm:prSet/>
      <dgm:spPr/>
      <dgm:t>
        <a:bodyPr/>
        <a:lstStyle/>
        <a:p>
          <a:endParaRPr lang="en-US"/>
        </a:p>
      </dgm:t>
    </dgm:pt>
    <dgm:pt modelId="{A6BE6E2A-B961-4992-9990-7D52C53E0421}" type="sibTrans" cxnId="{8FB3A818-F8EB-4EF3-95CF-B9355C83C152}">
      <dgm:prSet/>
      <dgm:spPr/>
      <dgm:t>
        <a:bodyPr/>
        <a:lstStyle/>
        <a:p>
          <a:endParaRPr lang="en-US"/>
        </a:p>
      </dgm:t>
    </dgm:pt>
    <dgm:pt modelId="{5513C07C-40E6-49C3-B4E8-BD3396527BC3}" type="pres">
      <dgm:prSet presAssocID="{53648D65-579E-4259-B812-F364373FEF02}" presName="root" presStyleCnt="0">
        <dgm:presLayoutVars>
          <dgm:dir/>
          <dgm:resizeHandles val="exact"/>
        </dgm:presLayoutVars>
      </dgm:prSet>
      <dgm:spPr/>
    </dgm:pt>
    <dgm:pt modelId="{C95F26AE-019A-4411-921B-A13ECCA5E303}" type="pres">
      <dgm:prSet presAssocID="{53648D65-579E-4259-B812-F364373FEF02}" presName="container" presStyleCnt="0">
        <dgm:presLayoutVars>
          <dgm:dir/>
          <dgm:resizeHandles val="exact"/>
        </dgm:presLayoutVars>
      </dgm:prSet>
      <dgm:spPr/>
    </dgm:pt>
    <dgm:pt modelId="{C845FC43-B4F3-4F1D-A33F-DB7B8CAB140D}" type="pres">
      <dgm:prSet presAssocID="{79289806-8C47-49EE-90AC-1634DDD1474D}" presName="compNode" presStyleCnt="0"/>
      <dgm:spPr/>
    </dgm:pt>
    <dgm:pt modelId="{A59130CB-FD42-4BE5-B19A-4C1C508FB4F4}" type="pres">
      <dgm:prSet presAssocID="{79289806-8C47-49EE-90AC-1634DDD1474D}" presName="iconBgRect" presStyleLbl="bgShp" presStyleIdx="0" presStyleCnt="8"/>
      <dgm:spPr/>
    </dgm:pt>
    <dgm:pt modelId="{D46E7998-A1E0-419B-8E98-C5218089B9D3}" type="pres">
      <dgm:prSet presAssocID="{79289806-8C47-49EE-90AC-1634DDD1474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3F532C4E-B242-48CF-97EB-54F44041463E}" type="pres">
      <dgm:prSet presAssocID="{79289806-8C47-49EE-90AC-1634DDD1474D}" presName="spaceRect" presStyleCnt="0"/>
      <dgm:spPr/>
    </dgm:pt>
    <dgm:pt modelId="{09631A61-9E20-4E5C-8C73-B6777A613A18}" type="pres">
      <dgm:prSet presAssocID="{79289806-8C47-49EE-90AC-1634DDD1474D}" presName="textRect" presStyleLbl="revTx" presStyleIdx="0" presStyleCnt="8">
        <dgm:presLayoutVars>
          <dgm:chMax val="1"/>
          <dgm:chPref val="1"/>
        </dgm:presLayoutVars>
      </dgm:prSet>
      <dgm:spPr/>
    </dgm:pt>
    <dgm:pt modelId="{20900764-C72B-4896-A9CF-57E8AD2AC41B}" type="pres">
      <dgm:prSet presAssocID="{4EB79965-FEB1-406C-81E9-3B89F180FEC8}" presName="sibTrans" presStyleLbl="sibTrans2D1" presStyleIdx="0" presStyleCnt="0"/>
      <dgm:spPr/>
    </dgm:pt>
    <dgm:pt modelId="{4B7562A3-DCCF-46A0-ABE3-B9964906E0DA}" type="pres">
      <dgm:prSet presAssocID="{A2A2BF5D-5256-4990-9138-BA70CEF2BDFF}" presName="compNode" presStyleCnt="0"/>
      <dgm:spPr/>
    </dgm:pt>
    <dgm:pt modelId="{D85C991B-3617-42D5-87B8-39C65A47C0BB}" type="pres">
      <dgm:prSet presAssocID="{A2A2BF5D-5256-4990-9138-BA70CEF2BDFF}" presName="iconBgRect" presStyleLbl="bgShp" presStyleIdx="1" presStyleCnt="8"/>
      <dgm:spPr/>
    </dgm:pt>
    <dgm:pt modelId="{0170108C-521B-4937-9BF9-04BE72C493B1}" type="pres">
      <dgm:prSet presAssocID="{A2A2BF5D-5256-4990-9138-BA70CEF2BDF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E1DF8C29-31FA-45B7-8CE2-8EA681154732}" type="pres">
      <dgm:prSet presAssocID="{A2A2BF5D-5256-4990-9138-BA70CEF2BDFF}" presName="spaceRect" presStyleCnt="0"/>
      <dgm:spPr/>
    </dgm:pt>
    <dgm:pt modelId="{53FDBD79-D02A-49E2-BEC6-92E0F332BD0C}" type="pres">
      <dgm:prSet presAssocID="{A2A2BF5D-5256-4990-9138-BA70CEF2BDFF}" presName="textRect" presStyleLbl="revTx" presStyleIdx="1" presStyleCnt="8">
        <dgm:presLayoutVars>
          <dgm:chMax val="1"/>
          <dgm:chPref val="1"/>
        </dgm:presLayoutVars>
      </dgm:prSet>
      <dgm:spPr/>
    </dgm:pt>
    <dgm:pt modelId="{06B5365C-5D41-464B-83D2-F2C345FEF62B}" type="pres">
      <dgm:prSet presAssocID="{A4F872FD-9EB1-47A0-86B6-96A0054041BB}" presName="sibTrans" presStyleLbl="sibTrans2D1" presStyleIdx="0" presStyleCnt="0"/>
      <dgm:spPr/>
    </dgm:pt>
    <dgm:pt modelId="{9E83A101-B23D-4CBC-BA8B-34069DE5B2CF}" type="pres">
      <dgm:prSet presAssocID="{25F5744F-EC41-4652-B213-5BEF98A1E84C}" presName="compNode" presStyleCnt="0"/>
      <dgm:spPr/>
    </dgm:pt>
    <dgm:pt modelId="{EB9AD029-769B-4FC3-8C96-D43AACA9EA02}" type="pres">
      <dgm:prSet presAssocID="{25F5744F-EC41-4652-B213-5BEF98A1E84C}" presName="iconBgRect" presStyleLbl="bgShp" presStyleIdx="2" presStyleCnt="8"/>
      <dgm:spPr/>
    </dgm:pt>
    <dgm:pt modelId="{C0ECAE8F-A5F9-4167-9D9A-8389DD70E465}" type="pres">
      <dgm:prSet presAssocID="{25F5744F-EC41-4652-B213-5BEF98A1E84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0E964072-1CD4-4309-9CAD-E688FA44B4CF}" type="pres">
      <dgm:prSet presAssocID="{25F5744F-EC41-4652-B213-5BEF98A1E84C}" presName="spaceRect" presStyleCnt="0"/>
      <dgm:spPr/>
    </dgm:pt>
    <dgm:pt modelId="{74F62C47-29A1-4985-A416-78865FFB08FE}" type="pres">
      <dgm:prSet presAssocID="{25F5744F-EC41-4652-B213-5BEF98A1E84C}" presName="textRect" presStyleLbl="revTx" presStyleIdx="2" presStyleCnt="8">
        <dgm:presLayoutVars>
          <dgm:chMax val="1"/>
          <dgm:chPref val="1"/>
        </dgm:presLayoutVars>
      </dgm:prSet>
      <dgm:spPr/>
    </dgm:pt>
    <dgm:pt modelId="{FAC12987-A9F1-40BD-9D5E-4ED9C25F5D2B}" type="pres">
      <dgm:prSet presAssocID="{111F3D2C-419C-4FF8-AA3F-FE9D7A8BD8E6}" presName="sibTrans" presStyleLbl="sibTrans2D1" presStyleIdx="0" presStyleCnt="0"/>
      <dgm:spPr/>
    </dgm:pt>
    <dgm:pt modelId="{1975E4A3-A39A-4A3A-AE65-4BE3C84A2028}" type="pres">
      <dgm:prSet presAssocID="{C7870A00-4319-4F3C-82BB-60539B7B6A85}" presName="compNode" presStyleCnt="0"/>
      <dgm:spPr/>
    </dgm:pt>
    <dgm:pt modelId="{44C64D87-3643-4AAD-9725-5F120FBB8965}" type="pres">
      <dgm:prSet presAssocID="{C7870A00-4319-4F3C-82BB-60539B7B6A85}" presName="iconBgRect" presStyleLbl="bgShp" presStyleIdx="3" presStyleCnt="8"/>
      <dgm:spPr/>
    </dgm:pt>
    <dgm:pt modelId="{61794D82-DD3D-45AB-BA79-41F2D76E9B7F}" type="pres">
      <dgm:prSet presAssocID="{C7870A00-4319-4F3C-82BB-60539B7B6A8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4F3403B3-E73E-4F35-AD63-45A2B4D1068F}" type="pres">
      <dgm:prSet presAssocID="{C7870A00-4319-4F3C-82BB-60539B7B6A85}" presName="spaceRect" presStyleCnt="0"/>
      <dgm:spPr/>
    </dgm:pt>
    <dgm:pt modelId="{17F717FE-35D2-427E-8EAE-C6F3730DF3E4}" type="pres">
      <dgm:prSet presAssocID="{C7870A00-4319-4F3C-82BB-60539B7B6A85}" presName="textRect" presStyleLbl="revTx" presStyleIdx="3" presStyleCnt="8">
        <dgm:presLayoutVars>
          <dgm:chMax val="1"/>
          <dgm:chPref val="1"/>
        </dgm:presLayoutVars>
      </dgm:prSet>
      <dgm:spPr/>
    </dgm:pt>
    <dgm:pt modelId="{19CC1BE2-1D81-4596-9176-A0FADBBCBC48}" type="pres">
      <dgm:prSet presAssocID="{D9E1A2CF-8EF9-4166-B62A-ECC75E5B1022}" presName="sibTrans" presStyleLbl="sibTrans2D1" presStyleIdx="0" presStyleCnt="0"/>
      <dgm:spPr/>
    </dgm:pt>
    <dgm:pt modelId="{D57856EC-482F-4336-AF43-B5060F496FE9}" type="pres">
      <dgm:prSet presAssocID="{8FB105C6-8DA0-49F4-A838-342CAFE4CFA8}" presName="compNode" presStyleCnt="0"/>
      <dgm:spPr/>
    </dgm:pt>
    <dgm:pt modelId="{6EF65028-8A92-417F-9ACE-2B94B87334A7}" type="pres">
      <dgm:prSet presAssocID="{8FB105C6-8DA0-49F4-A838-342CAFE4CFA8}" presName="iconBgRect" presStyleLbl="bgShp" presStyleIdx="4" presStyleCnt="8"/>
      <dgm:spPr/>
    </dgm:pt>
    <dgm:pt modelId="{C5651530-797E-4FDE-BF50-030F97D0C457}" type="pres">
      <dgm:prSet presAssocID="{8FB105C6-8DA0-49F4-A838-342CAFE4CFA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2722CE1F-B34D-45AF-8CA4-B4C756CD1663}" type="pres">
      <dgm:prSet presAssocID="{8FB105C6-8DA0-49F4-A838-342CAFE4CFA8}" presName="spaceRect" presStyleCnt="0"/>
      <dgm:spPr/>
    </dgm:pt>
    <dgm:pt modelId="{B9608D69-CE4B-4D7A-A116-CE007BE354E2}" type="pres">
      <dgm:prSet presAssocID="{8FB105C6-8DA0-49F4-A838-342CAFE4CFA8}" presName="textRect" presStyleLbl="revTx" presStyleIdx="4" presStyleCnt="8">
        <dgm:presLayoutVars>
          <dgm:chMax val="1"/>
          <dgm:chPref val="1"/>
        </dgm:presLayoutVars>
      </dgm:prSet>
      <dgm:spPr/>
    </dgm:pt>
    <dgm:pt modelId="{5281CB47-10CB-4B6F-88BE-AAD50BE51645}" type="pres">
      <dgm:prSet presAssocID="{99F78183-8575-4226-B183-BB7F6461A707}" presName="sibTrans" presStyleLbl="sibTrans2D1" presStyleIdx="0" presStyleCnt="0"/>
      <dgm:spPr/>
    </dgm:pt>
    <dgm:pt modelId="{8496FDC1-ABFB-4502-991A-7C5AF31CD48D}" type="pres">
      <dgm:prSet presAssocID="{AA136756-3A9F-4068-A5E5-2207BA5E04D8}" presName="compNode" presStyleCnt="0"/>
      <dgm:spPr/>
    </dgm:pt>
    <dgm:pt modelId="{FA27D754-77D2-48DF-B104-21E78D8D609E}" type="pres">
      <dgm:prSet presAssocID="{AA136756-3A9F-4068-A5E5-2207BA5E04D8}" presName="iconBgRect" presStyleLbl="bgShp" presStyleIdx="5" presStyleCnt="8"/>
      <dgm:spPr/>
    </dgm:pt>
    <dgm:pt modelId="{81F5B4E1-693F-426C-918D-7A087F715C72}" type="pres">
      <dgm:prSet presAssocID="{AA136756-3A9F-4068-A5E5-2207BA5E04D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E468DC34-9D84-4749-B06A-234CE43188D1}" type="pres">
      <dgm:prSet presAssocID="{AA136756-3A9F-4068-A5E5-2207BA5E04D8}" presName="spaceRect" presStyleCnt="0"/>
      <dgm:spPr/>
    </dgm:pt>
    <dgm:pt modelId="{08950F54-E495-47BA-9F12-0391374AA41D}" type="pres">
      <dgm:prSet presAssocID="{AA136756-3A9F-4068-A5E5-2207BA5E04D8}" presName="textRect" presStyleLbl="revTx" presStyleIdx="5" presStyleCnt="8">
        <dgm:presLayoutVars>
          <dgm:chMax val="1"/>
          <dgm:chPref val="1"/>
        </dgm:presLayoutVars>
      </dgm:prSet>
      <dgm:spPr/>
    </dgm:pt>
    <dgm:pt modelId="{B54B5994-96AE-4099-8777-C3901FD3EB10}" type="pres">
      <dgm:prSet presAssocID="{57C7A1A7-C260-468D-8D10-9E9C856BDB53}" presName="sibTrans" presStyleLbl="sibTrans2D1" presStyleIdx="0" presStyleCnt="0"/>
      <dgm:spPr/>
    </dgm:pt>
    <dgm:pt modelId="{D37C7D37-E3C9-425C-88B1-9D4F10847023}" type="pres">
      <dgm:prSet presAssocID="{51381E60-0976-4F7C-859D-A7A2657DE17B}" presName="compNode" presStyleCnt="0"/>
      <dgm:spPr/>
    </dgm:pt>
    <dgm:pt modelId="{CF1BB1B6-695E-4E9F-AC61-72DC0078EEF0}" type="pres">
      <dgm:prSet presAssocID="{51381E60-0976-4F7C-859D-A7A2657DE17B}" presName="iconBgRect" presStyleLbl="bgShp" presStyleIdx="6" presStyleCnt="8"/>
      <dgm:spPr/>
    </dgm:pt>
    <dgm:pt modelId="{707FB362-FB20-4E33-9272-C4EBCEC417DE}" type="pres">
      <dgm:prSet presAssocID="{51381E60-0976-4F7C-859D-A7A2657DE17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0FC088B3-077E-4E55-A224-46E6B4B1C924}" type="pres">
      <dgm:prSet presAssocID="{51381E60-0976-4F7C-859D-A7A2657DE17B}" presName="spaceRect" presStyleCnt="0"/>
      <dgm:spPr/>
    </dgm:pt>
    <dgm:pt modelId="{404CA7C3-5B2B-4EE3-9550-D74ECA1D0282}" type="pres">
      <dgm:prSet presAssocID="{51381E60-0976-4F7C-859D-A7A2657DE17B}" presName="textRect" presStyleLbl="revTx" presStyleIdx="6" presStyleCnt="8">
        <dgm:presLayoutVars>
          <dgm:chMax val="1"/>
          <dgm:chPref val="1"/>
        </dgm:presLayoutVars>
      </dgm:prSet>
      <dgm:spPr/>
    </dgm:pt>
    <dgm:pt modelId="{3EB8D93F-D440-4A7A-80E2-AAF073C84C30}" type="pres">
      <dgm:prSet presAssocID="{63F563D5-E36C-4DEB-A76B-A4AD7D05CAE9}" presName="sibTrans" presStyleLbl="sibTrans2D1" presStyleIdx="0" presStyleCnt="0"/>
      <dgm:spPr/>
    </dgm:pt>
    <dgm:pt modelId="{46722251-5282-4D48-8064-0A31C1BF06B3}" type="pres">
      <dgm:prSet presAssocID="{B138A825-67C9-4037-B845-696B433AB6A3}" presName="compNode" presStyleCnt="0"/>
      <dgm:spPr/>
    </dgm:pt>
    <dgm:pt modelId="{985E875C-EAAB-41F5-A0B1-9B63351D5014}" type="pres">
      <dgm:prSet presAssocID="{B138A825-67C9-4037-B845-696B433AB6A3}" presName="iconBgRect" presStyleLbl="bgShp" presStyleIdx="7" presStyleCnt="8"/>
      <dgm:spPr/>
    </dgm:pt>
    <dgm:pt modelId="{5083CFDB-B180-4EB9-BD76-23A2A8A306FB}" type="pres">
      <dgm:prSet presAssocID="{B138A825-67C9-4037-B845-696B433AB6A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lassroom"/>
        </a:ext>
      </dgm:extLst>
    </dgm:pt>
    <dgm:pt modelId="{53B51672-7DE6-4868-93C3-ACEC85956E0C}" type="pres">
      <dgm:prSet presAssocID="{B138A825-67C9-4037-B845-696B433AB6A3}" presName="spaceRect" presStyleCnt="0"/>
      <dgm:spPr/>
    </dgm:pt>
    <dgm:pt modelId="{EBCF633B-707F-4E98-8C29-21B7FC224DD4}" type="pres">
      <dgm:prSet presAssocID="{B138A825-67C9-4037-B845-696B433AB6A3}" presName="textRect" presStyleLbl="revTx" presStyleIdx="7" presStyleCnt="8">
        <dgm:presLayoutVars>
          <dgm:chMax val="1"/>
          <dgm:chPref val="1"/>
        </dgm:presLayoutVars>
      </dgm:prSet>
      <dgm:spPr/>
    </dgm:pt>
  </dgm:ptLst>
  <dgm:cxnLst>
    <dgm:cxn modelId="{62325E09-84FC-4269-A0F2-A6B62EF92C4B}" type="presOf" srcId="{B138A825-67C9-4037-B845-696B433AB6A3}" destId="{EBCF633B-707F-4E98-8C29-21B7FC224DD4}" srcOrd="0" destOrd="0" presId="urn:microsoft.com/office/officeart/2018/2/layout/IconCircleList"/>
    <dgm:cxn modelId="{40877E0D-182C-49D2-B2B1-B627D76E7394}" type="presOf" srcId="{4EB79965-FEB1-406C-81E9-3B89F180FEC8}" destId="{20900764-C72B-4896-A9CF-57E8AD2AC41B}" srcOrd="0" destOrd="0" presId="urn:microsoft.com/office/officeart/2018/2/layout/IconCircleList"/>
    <dgm:cxn modelId="{DC6E5C15-2F23-4A23-86EC-321C051BF461}" type="presOf" srcId="{111F3D2C-419C-4FF8-AA3F-FE9D7A8BD8E6}" destId="{FAC12987-A9F1-40BD-9D5E-4ED9C25F5D2B}" srcOrd="0" destOrd="0" presId="urn:microsoft.com/office/officeart/2018/2/layout/IconCircleList"/>
    <dgm:cxn modelId="{8FB3A818-F8EB-4EF3-95CF-B9355C83C152}" srcId="{53648D65-579E-4259-B812-F364373FEF02}" destId="{B138A825-67C9-4037-B845-696B433AB6A3}" srcOrd="7" destOrd="0" parTransId="{EA7B9042-03CA-4454-BB50-FDDCC9B8DE1F}" sibTransId="{A6BE6E2A-B961-4992-9990-7D52C53E0421}"/>
    <dgm:cxn modelId="{8073DB28-7295-44B3-B670-2193C2617F1A}" srcId="{53648D65-579E-4259-B812-F364373FEF02}" destId="{AA136756-3A9F-4068-A5E5-2207BA5E04D8}" srcOrd="5" destOrd="0" parTransId="{6D91006B-E7A5-40E7-A76A-A675E4F2CAC6}" sibTransId="{57C7A1A7-C260-468D-8D10-9E9C856BDB53}"/>
    <dgm:cxn modelId="{8016413A-A0CA-42F7-93E4-0DBC32CA708E}" type="presOf" srcId="{57C7A1A7-C260-468D-8D10-9E9C856BDB53}" destId="{B54B5994-96AE-4099-8777-C3901FD3EB10}" srcOrd="0" destOrd="0" presId="urn:microsoft.com/office/officeart/2018/2/layout/IconCircleList"/>
    <dgm:cxn modelId="{434C5B40-6E6B-479B-B127-06B82E478690}" srcId="{53648D65-579E-4259-B812-F364373FEF02}" destId="{A2A2BF5D-5256-4990-9138-BA70CEF2BDFF}" srcOrd="1" destOrd="0" parTransId="{A4385661-A1F8-4C63-B6CD-65A6434047EA}" sibTransId="{A4F872FD-9EB1-47A0-86B6-96A0054041BB}"/>
    <dgm:cxn modelId="{41E3F05B-D3A5-4FBA-91FB-A3F48CADBF16}" type="presOf" srcId="{AA136756-3A9F-4068-A5E5-2207BA5E04D8}" destId="{08950F54-E495-47BA-9F12-0391374AA41D}" srcOrd="0" destOrd="0" presId="urn:microsoft.com/office/officeart/2018/2/layout/IconCircleList"/>
    <dgm:cxn modelId="{967B9D62-D284-4217-AC9E-A6FCFE8517C4}" srcId="{53648D65-579E-4259-B812-F364373FEF02}" destId="{79289806-8C47-49EE-90AC-1634DDD1474D}" srcOrd="0" destOrd="0" parTransId="{84F699E6-0FCD-475F-AF7D-FFA5576CFB30}" sibTransId="{4EB79965-FEB1-406C-81E9-3B89F180FEC8}"/>
    <dgm:cxn modelId="{AD3A7065-0192-4064-A9C9-26B1437B634E}" type="presOf" srcId="{25F5744F-EC41-4652-B213-5BEF98A1E84C}" destId="{74F62C47-29A1-4985-A416-78865FFB08FE}" srcOrd="0" destOrd="0" presId="urn:microsoft.com/office/officeart/2018/2/layout/IconCircleList"/>
    <dgm:cxn modelId="{AAAB1266-6EC5-454C-B222-529CDC12A4BD}" type="presOf" srcId="{C7870A00-4319-4F3C-82BB-60539B7B6A85}" destId="{17F717FE-35D2-427E-8EAE-C6F3730DF3E4}" srcOrd="0" destOrd="0" presId="urn:microsoft.com/office/officeart/2018/2/layout/IconCircleList"/>
    <dgm:cxn modelId="{49B2D346-DEE7-459D-89D0-E6C7DD4B313A}" type="presOf" srcId="{51381E60-0976-4F7C-859D-A7A2657DE17B}" destId="{404CA7C3-5B2B-4EE3-9550-D74ECA1D0282}" srcOrd="0" destOrd="0" presId="urn:microsoft.com/office/officeart/2018/2/layout/IconCircleList"/>
    <dgm:cxn modelId="{EB10EF68-D886-4FEF-A3A7-05F8CE4D9903}" type="presOf" srcId="{D9E1A2CF-8EF9-4166-B62A-ECC75E5B1022}" destId="{19CC1BE2-1D81-4596-9176-A0FADBBCBC48}" srcOrd="0" destOrd="0" presId="urn:microsoft.com/office/officeart/2018/2/layout/IconCircleList"/>
    <dgm:cxn modelId="{0122A96F-72C5-4A2D-97C1-E1A38C80B49B}" srcId="{53648D65-579E-4259-B812-F364373FEF02}" destId="{C7870A00-4319-4F3C-82BB-60539B7B6A85}" srcOrd="3" destOrd="0" parTransId="{474AF96F-96CF-4208-A5EB-C7471AC60B51}" sibTransId="{D9E1A2CF-8EF9-4166-B62A-ECC75E5B1022}"/>
    <dgm:cxn modelId="{745E4C73-2C60-4573-8292-5EBFCB388EA5}" type="presOf" srcId="{8FB105C6-8DA0-49F4-A838-342CAFE4CFA8}" destId="{B9608D69-CE4B-4D7A-A116-CE007BE354E2}" srcOrd="0" destOrd="0" presId="urn:microsoft.com/office/officeart/2018/2/layout/IconCircleList"/>
    <dgm:cxn modelId="{90F88253-30E1-44EA-9EB4-A675D5437D93}" type="presOf" srcId="{63F563D5-E36C-4DEB-A76B-A4AD7D05CAE9}" destId="{3EB8D93F-D440-4A7A-80E2-AAF073C84C30}" srcOrd="0" destOrd="0" presId="urn:microsoft.com/office/officeart/2018/2/layout/IconCircleList"/>
    <dgm:cxn modelId="{D1C0B359-7744-4ECD-8E31-122CE30555CE}" type="presOf" srcId="{53648D65-579E-4259-B812-F364373FEF02}" destId="{5513C07C-40E6-49C3-B4E8-BD3396527BC3}" srcOrd="0" destOrd="0" presId="urn:microsoft.com/office/officeart/2018/2/layout/IconCircleList"/>
    <dgm:cxn modelId="{C4D9F97F-9D63-4DBA-8450-B2B87D9B86E7}" type="presOf" srcId="{79289806-8C47-49EE-90AC-1634DDD1474D}" destId="{09631A61-9E20-4E5C-8C73-B6777A613A18}" srcOrd="0" destOrd="0" presId="urn:microsoft.com/office/officeart/2018/2/layout/IconCircleList"/>
    <dgm:cxn modelId="{356B4987-D9E2-4832-966A-ACC7935DDF35}" srcId="{53648D65-579E-4259-B812-F364373FEF02}" destId="{25F5744F-EC41-4652-B213-5BEF98A1E84C}" srcOrd="2" destOrd="0" parTransId="{8679B227-1C43-4342-B6A7-D761E3E0A6FB}" sibTransId="{111F3D2C-419C-4FF8-AA3F-FE9D7A8BD8E6}"/>
    <dgm:cxn modelId="{2458408B-89B5-41C6-9C79-9EE8832DFDAA}" type="presOf" srcId="{A4F872FD-9EB1-47A0-86B6-96A0054041BB}" destId="{06B5365C-5D41-464B-83D2-F2C345FEF62B}" srcOrd="0" destOrd="0" presId="urn:microsoft.com/office/officeart/2018/2/layout/IconCircleList"/>
    <dgm:cxn modelId="{0E59A4CB-1AB3-490A-B6CB-DABADF7E3478}" type="presOf" srcId="{A2A2BF5D-5256-4990-9138-BA70CEF2BDFF}" destId="{53FDBD79-D02A-49E2-BEC6-92E0F332BD0C}" srcOrd="0" destOrd="0" presId="urn:microsoft.com/office/officeart/2018/2/layout/IconCircleList"/>
    <dgm:cxn modelId="{F31F9FCE-8C1B-42C4-9889-85C222F76337}" srcId="{53648D65-579E-4259-B812-F364373FEF02}" destId="{8FB105C6-8DA0-49F4-A838-342CAFE4CFA8}" srcOrd="4" destOrd="0" parTransId="{8DFE0DCA-155F-4DFA-BCB6-B8DC4D195D31}" sibTransId="{99F78183-8575-4226-B183-BB7F6461A707}"/>
    <dgm:cxn modelId="{C5A20CD0-8717-4BC7-8870-75AD4D7DAF27}" srcId="{53648D65-579E-4259-B812-F364373FEF02}" destId="{51381E60-0976-4F7C-859D-A7A2657DE17B}" srcOrd="6" destOrd="0" parTransId="{1DF9FFEC-9F47-4509-B57D-DFE6D650D5EB}" sibTransId="{63F563D5-E36C-4DEB-A76B-A4AD7D05CAE9}"/>
    <dgm:cxn modelId="{2C4E62E9-80E7-45FE-8671-1E81AA2190AC}" type="presOf" srcId="{99F78183-8575-4226-B183-BB7F6461A707}" destId="{5281CB47-10CB-4B6F-88BE-AAD50BE51645}" srcOrd="0" destOrd="0" presId="urn:microsoft.com/office/officeart/2018/2/layout/IconCircleList"/>
    <dgm:cxn modelId="{33CB0D5B-B9D0-42A6-9A73-8EF6A038253C}" type="presParOf" srcId="{5513C07C-40E6-49C3-B4E8-BD3396527BC3}" destId="{C95F26AE-019A-4411-921B-A13ECCA5E303}" srcOrd="0" destOrd="0" presId="urn:microsoft.com/office/officeart/2018/2/layout/IconCircleList"/>
    <dgm:cxn modelId="{E43300C2-6B1E-404D-BB74-90D6E5B6924A}" type="presParOf" srcId="{C95F26AE-019A-4411-921B-A13ECCA5E303}" destId="{C845FC43-B4F3-4F1D-A33F-DB7B8CAB140D}" srcOrd="0" destOrd="0" presId="urn:microsoft.com/office/officeart/2018/2/layout/IconCircleList"/>
    <dgm:cxn modelId="{1E2B35C0-9409-4320-AF60-1630E3AC5EE6}" type="presParOf" srcId="{C845FC43-B4F3-4F1D-A33F-DB7B8CAB140D}" destId="{A59130CB-FD42-4BE5-B19A-4C1C508FB4F4}" srcOrd="0" destOrd="0" presId="urn:microsoft.com/office/officeart/2018/2/layout/IconCircleList"/>
    <dgm:cxn modelId="{E42A91F7-9EDF-4B38-B932-7EE55473A089}" type="presParOf" srcId="{C845FC43-B4F3-4F1D-A33F-DB7B8CAB140D}" destId="{D46E7998-A1E0-419B-8E98-C5218089B9D3}" srcOrd="1" destOrd="0" presId="urn:microsoft.com/office/officeart/2018/2/layout/IconCircleList"/>
    <dgm:cxn modelId="{C8C428DF-A91A-4EE0-A9D9-A4BA9F3B4AE0}" type="presParOf" srcId="{C845FC43-B4F3-4F1D-A33F-DB7B8CAB140D}" destId="{3F532C4E-B242-48CF-97EB-54F44041463E}" srcOrd="2" destOrd="0" presId="urn:microsoft.com/office/officeart/2018/2/layout/IconCircleList"/>
    <dgm:cxn modelId="{F935351F-05A1-425C-B764-1B5C2E329371}" type="presParOf" srcId="{C845FC43-B4F3-4F1D-A33F-DB7B8CAB140D}" destId="{09631A61-9E20-4E5C-8C73-B6777A613A18}" srcOrd="3" destOrd="0" presId="urn:microsoft.com/office/officeart/2018/2/layout/IconCircleList"/>
    <dgm:cxn modelId="{67D7AE2C-4B0C-4184-8AF6-585EEF94BDB8}" type="presParOf" srcId="{C95F26AE-019A-4411-921B-A13ECCA5E303}" destId="{20900764-C72B-4896-A9CF-57E8AD2AC41B}" srcOrd="1" destOrd="0" presId="urn:microsoft.com/office/officeart/2018/2/layout/IconCircleList"/>
    <dgm:cxn modelId="{31FE0E16-4D5D-4F08-AF67-80B087D5930D}" type="presParOf" srcId="{C95F26AE-019A-4411-921B-A13ECCA5E303}" destId="{4B7562A3-DCCF-46A0-ABE3-B9964906E0DA}" srcOrd="2" destOrd="0" presId="urn:microsoft.com/office/officeart/2018/2/layout/IconCircleList"/>
    <dgm:cxn modelId="{706E3983-6A89-497B-81C8-CA0EF28059AD}" type="presParOf" srcId="{4B7562A3-DCCF-46A0-ABE3-B9964906E0DA}" destId="{D85C991B-3617-42D5-87B8-39C65A47C0BB}" srcOrd="0" destOrd="0" presId="urn:microsoft.com/office/officeart/2018/2/layout/IconCircleList"/>
    <dgm:cxn modelId="{79B0A3EA-690B-4CAB-910B-1919BDCA0FD3}" type="presParOf" srcId="{4B7562A3-DCCF-46A0-ABE3-B9964906E0DA}" destId="{0170108C-521B-4937-9BF9-04BE72C493B1}" srcOrd="1" destOrd="0" presId="urn:microsoft.com/office/officeart/2018/2/layout/IconCircleList"/>
    <dgm:cxn modelId="{56053DD7-6756-43D3-B2DE-007DDC383222}" type="presParOf" srcId="{4B7562A3-DCCF-46A0-ABE3-B9964906E0DA}" destId="{E1DF8C29-31FA-45B7-8CE2-8EA681154732}" srcOrd="2" destOrd="0" presId="urn:microsoft.com/office/officeart/2018/2/layout/IconCircleList"/>
    <dgm:cxn modelId="{39455D6D-903B-44F4-BD89-3E53A224E0D0}" type="presParOf" srcId="{4B7562A3-DCCF-46A0-ABE3-B9964906E0DA}" destId="{53FDBD79-D02A-49E2-BEC6-92E0F332BD0C}" srcOrd="3" destOrd="0" presId="urn:microsoft.com/office/officeart/2018/2/layout/IconCircleList"/>
    <dgm:cxn modelId="{784F324B-66C4-435F-A092-767ED3B6A9B8}" type="presParOf" srcId="{C95F26AE-019A-4411-921B-A13ECCA5E303}" destId="{06B5365C-5D41-464B-83D2-F2C345FEF62B}" srcOrd="3" destOrd="0" presId="urn:microsoft.com/office/officeart/2018/2/layout/IconCircleList"/>
    <dgm:cxn modelId="{71979B76-6301-4C29-AC78-9C3E07865747}" type="presParOf" srcId="{C95F26AE-019A-4411-921B-A13ECCA5E303}" destId="{9E83A101-B23D-4CBC-BA8B-34069DE5B2CF}" srcOrd="4" destOrd="0" presId="urn:microsoft.com/office/officeart/2018/2/layout/IconCircleList"/>
    <dgm:cxn modelId="{1888375C-B4FE-4486-B9EC-191C9735033E}" type="presParOf" srcId="{9E83A101-B23D-4CBC-BA8B-34069DE5B2CF}" destId="{EB9AD029-769B-4FC3-8C96-D43AACA9EA02}" srcOrd="0" destOrd="0" presId="urn:microsoft.com/office/officeart/2018/2/layout/IconCircleList"/>
    <dgm:cxn modelId="{587C28F3-B7C3-459B-8250-524D3AC0D891}" type="presParOf" srcId="{9E83A101-B23D-4CBC-BA8B-34069DE5B2CF}" destId="{C0ECAE8F-A5F9-4167-9D9A-8389DD70E465}" srcOrd="1" destOrd="0" presId="urn:microsoft.com/office/officeart/2018/2/layout/IconCircleList"/>
    <dgm:cxn modelId="{08BF7B47-F382-4945-89A6-B7592AE4B98D}" type="presParOf" srcId="{9E83A101-B23D-4CBC-BA8B-34069DE5B2CF}" destId="{0E964072-1CD4-4309-9CAD-E688FA44B4CF}" srcOrd="2" destOrd="0" presId="urn:microsoft.com/office/officeart/2018/2/layout/IconCircleList"/>
    <dgm:cxn modelId="{E767878B-5857-446B-8107-4546A2F5D53C}" type="presParOf" srcId="{9E83A101-B23D-4CBC-BA8B-34069DE5B2CF}" destId="{74F62C47-29A1-4985-A416-78865FFB08FE}" srcOrd="3" destOrd="0" presId="urn:microsoft.com/office/officeart/2018/2/layout/IconCircleList"/>
    <dgm:cxn modelId="{C08F4875-D75A-491B-96B8-B7995008E59A}" type="presParOf" srcId="{C95F26AE-019A-4411-921B-A13ECCA5E303}" destId="{FAC12987-A9F1-40BD-9D5E-4ED9C25F5D2B}" srcOrd="5" destOrd="0" presId="urn:microsoft.com/office/officeart/2018/2/layout/IconCircleList"/>
    <dgm:cxn modelId="{3D4C1C1E-3ECC-4764-AF9F-3EA037DA5448}" type="presParOf" srcId="{C95F26AE-019A-4411-921B-A13ECCA5E303}" destId="{1975E4A3-A39A-4A3A-AE65-4BE3C84A2028}" srcOrd="6" destOrd="0" presId="urn:microsoft.com/office/officeart/2018/2/layout/IconCircleList"/>
    <dgm:cxn modelId="{1562514E-D809-4C11-8C05-5636F48D4488}" type="presParOf" srcId="{1975E4A3-A39A-4A3A-AE65-4BE3C84A2028}" destId="{44C64D87-3643-4AAD-9725-5F120FBB8965}" srcOrd="0" destOrd="0" presId="urn:microsoft.com/office/officeart/2018/2/layout/IconCircleList"/>
    <dgm:cxn modelId="{C4FE0ADE-866F-44A7-B830-B42BB2E49C50}" type="presParOf" srcId="{1975E4A3-A39A-4A3A-AE65-4BE3C84A2028}" destId="{61794D82-DD3D-45AB-BA79-41F2D76E9B7F}" srcOrd="1" destOrd="0" presId="urn:microsoft.com/office/officeart/2018/2/layout/IconCircleList"/>
    <dgm:cxn modelId="{ED038871-40B8-4FAF-8F49-55EDF2F08393}" type="presParOf" srcId="{1975E4A3-A39A-4A3A-AE65-4BE3C84A2028}" destId="{4F3403B3-E73E-4F35-AD63-45A2B4D1068F}" srcOrd="2" destOrd="0" presId="urn:microsoft.com/office/officeart/2018/2/layout/IconCircleList"/>
    <dgm:cxn modelId="{F51F29F2-F008-49C3-87F2-B34D71B5ADC4}" type="presParOf" srcId="{1975E4A3-A39A-4A3A-AE65-4BE3C84A2028}" destId="{17F717FE-35D2-427E-8EAE-C6F3730DF3E4}" srcOrd="3" destOrd="0" presId="urn:microsoft.com/office/officeart/2018/2/layout/IconCircleList"/>
    <dgm:cxn modelId="{C2EBB265-FE60-47BA-9A2F-A6FE8DCE86C3}" type="presParOf" srcId="{C95F26AE-019A-4411-921B-A13ECCA5E303}" destId="{19CC1BE2-1D81-4596-9176-A0FADBBCBC48}" srcOrd="7" destOrd="0" presId="urn:microsoft.com/office/officeart/2018/2/layout/IconCircleList"/>
    <dgm:cxn modelId="{62A159E3-D977-4EEF-8678-6BEC6704FB85}" type="presParOf" srcId="{C95F26AE-019A-4411-921B-A13ECCA5E303}" destId="{D57856EC-482F-4336-AF43-B5060F496FE9}" srcOrd="8" destOrd="0" presId="urn:microsoft.com/office/officeart/2018/2/layout/IconCircleList"/>
    <dgm:cxn modelId="{EDF4BD3C-902E-46C7-8D21-8C368818BBB6}" type="presParOf" srcId="{D57856EC-482F-4336-AF43-B5060F496FE9}" destId="{6EF65028-8A92-417F-9ACE-2B94B87334A7}" srcOrd="0" destOrd="0" presId="urn:microsoft.com/office/officeart/2018/2/layout/IconCircleList"/>
    <dgm:cxn modelId="{E6029FE4-BD86-4380-A83B-BA965DFD7F39}" type="presParOf" srcId="{D57856EC-482F-4336-AF43-B5060F496FE9}" destId="{C5651530-797E-4FDE-BF50-030F97D0C457}" srcOrd="1" destOrd="0" presId="urn:microsoft.com/office/officeart/2018/2/layout/IconCircleList"/>
    <dgm:cxn modelId="{E8123257-6CE4-42EA-B697-9227393EECF1}" type="presParOf" srcId="{D57856EC-482F-4336-AF43-B5060F496FE9}" destId="{2722CE1F-B34D-45AF-8CA4-B4C756CD1663}" srcOrd="2" destOrd="0" presId="urn:microsoft.com/office/officeart/2018/2/layout/IconCircleList"/>
    <dgm:cxn modelId="{2E826985-EFF6-48FD-8D9B-E1CC413A7222}" type="presParOf" srcId="{D57856EC-482F-4336-AF43-B5060F496FE9}" destId="{B9608D69-CE4B-4D7A-A116-CE007BE354E2}" srcOrd="3" destOrd="0" presId="urn:microsoft.com/office/officeart/2018/2/layout/IconCircleList"/>
    <dgm:cxn modelId="{ADCA79EB-18F8-4707-B811-C2D6F6174DB4}" type="presParOf" srcId="{C95F26AE-019A-4411-921B-A13ECCA5E303}" destId="{5281CB47-10CB-4B6F-88BE-AAD50BE51645}" srcOrd="9" destOrd="0" presId="urn:microsoft.com/office/officeart/2018/2/layout/IconCircleList"/>
    <dgm:cxn modelId="{4D7ABAB1-F9BA-4DC3-9B4A-4B0F1B44CCEB}" type="presParOf" srcId="{C95F26AE-019A-4411-921B-A13ECCA5E303}" destId="{8496FDC1-ABFB-4502-991A-7C5AF31CD48D}" srcOrd="10" destOrd="0" presId="urn:microsoft.com/office/officeart/2018/2/layout/IconCircleList"/>
    <dgm:cxn modelId="{E8701026-6CA8-429E-A1CE-8EB3D8256698}" type="presParOf" srcId="{8496FDC1-ABFB-4502-991A-7C5AF31CD48D}" destId="{FA27D754-77D2-48DF-B104-21E78D8D609E}" srcOrd="0" destOrd="0" presId="urn:microsoft.com/office/officeart/2018/2/layout/IconCircleList"/>
    <dgm:cxn modelId="{577D0FFE-ECAC-4EF6-AE2F-5811E1BE4D6D}" type="presParOf" srcId="{8496FDC1-ABFB-4502-991A-7C5AF31CD48D}" destId="{81F5B4E1-693F-426C-918D-7A087F715C72}" srcOrd="1" destOrd="0" presId="urn:microsoft.com/office/officeart/2018/2/layout/IconCircleList"/>
    <dgm:cxn modelId="{A1E76DB5-2B93-4E18-8746-1CE59EE10DCA}" type="presParOf" srcId="{8496FDC1-ABFB-4502-991A-7C5AF31CD48D}" destId="{E468DC34-9D84-4749-B06A-234CE43188D1}" srcOrd="2" destOrd="0" presId="urn:microsoft.com/office/officeart/2018/2/layout/IconCircleList"/>
    <dgm:cxn modelId="{3C86A137-AFB0-46C5-9BC4-D36D0D9B9ED6}" type="presParOf" srcId="{8496FDC1-ABFB-4502-991A-7C5AF31CD48D}" destId="{08950F54-E495-47BA-9F12-0391374AA41D}" srcOrd="3" destOrd="0" presId="urn:microsoft.com/office/officeart/2018/2/layout/IconCircleList"/>
    <dgm:cxn modelId="{014B75CC-4C90-432C-8732-651E0C420DEA}" type="presParOf" srcId="{C95F26AE-019A-4411-921B-A13ECCA5E303}" destId="{B54B5994-96AE-4099-8777-C3901FD3EB10}" srcOrd="11" destOrd="0" presId="urn:microsoft.com/office/officeart/2018/2/layout/IconCircleList"/>
    <dgm:cxn modelId="{27B333F1-2A7E-46BA-8B3C-BCBEFE3E5308}" type="presParOf" srcId="{C95F26AE-019A-4411-921B-A13ECCA5E303}" destId="{D37C7D37-E3C9-425C-88B1-9D4F10847023}" srcOrd="12" destOrd="0" presId="urn:microsoft.com/office/officeart/2018/2/layout/IconCircleList"/>
    <dgm:cxn modelId="{45D3452B-6601-48BC-96E9-8D13697C5787}" type="presParOf" srcId="{D37C7D37-E3C9-425C-88B1-9D4F10847023}" destId="{CF1BB1B6-695E-4E9F-AC61-72DC0078EEF0}" srcOrd="0" destOrd="0" presId="urn:microsoft.com/office/officeart/2018/2/layout/IconCircleList"/>
    <dgm:cxn modelId="{C95F4177-B72E-43B9-B00E-EBE8EAD5EF9D}" type="presParOf" srcId="{D37C7D37-E3C9-425C-88B1-9D4F10847023}" destId="{707FB362-FB20-4E33-9272-C4EBCEC417DE}" srcOrd="1" destOrd="0" presId="urn:microsoft.com/office/officeart/2018/2/layout/IconCircleList"/>
    <dgm:cxn modelId="{A7C3E388-A4CC-417D-864D-68F79E8772A0}" type="presParOf" srcId="{D37C7D37-E3C9-425C-88B1-9D4F10847023}" destId="{0FC088B3-077E-4E55-A224-46E6B4B1C924}" srcOrd="2" destOrd="0" presId="urn:microsoft.com/office/officeart/2018/2/layout/IconCircleList"/>
    <dgm:cxn modelId="{A928F1F1-139E-42A9-8DE9-1C003AF10E77}" type="presParOf" srcId="{D37C7D37-E3C9-425C-88B1-9D4F10847023}" destId="{404CA7C3-5B2B-4EE3-9550-D74ECA1D0282}" srcOrd="3" destOrd="0" presId="urn:microsoft.com/office/officeart/2018/2/layout/IconCircleList"/>
    <dgm:cxn modelId="{215E6187-8330-43BA-83E9-292CED5DF51A}" type="presParOf" srcId="{C95F26AE-019A-4411-921B-A13ECCA5E303}" destId="{3EB8D93F-D440-4A7A-80E2-AAF073C84C30}" srcOrd="13" destOrd="0" presId="urn:microsoft.com/office/officeart/2018/2/layout/IconCircleList"/>
    <dgm:cxn modelId="{774D43FC-A9BB-4C47-81D0-CA337E141473}" type="presParOf" srcId="{C95F26AE-019A-4411-921B-A13ECCA5E303}" destId="{46722251-5282-4D48-8064-0A31C1BF06B3}" srcOrd="14" destOrd="0" presId="urn:microsoft.com/office/officeart/2018/2/layout/IconCircleList"/>
    <dgm:cxn modelId="{F37C1059-E992-4DA6-8A97-0F2374DD46C5}" type="presParOf" srcId="{46722251-5282-4D48-8064-0A31C1BF06B3}" destId="{985E875C-EAAB-41F5-A0B1-9B63351D5014}" srcOrd="0" destOrd="0" presId="urn:microsoft.com/office/officeart/2018/2/layout/IconCircleList"/>
    <dgm:cxn modelId="{620E9D16-4E48-4133-A038-D96D533E474A}" type="presParOf" srcId="{46722251-5282-4D48-8064-0A31C1BF06B3}" destId="{5083CFDB-B180-4EB9-BD76-23A2A8A306FB}" srcOrd="1" destOrd="0" presId="urn:microsoft.com/office/officeart/2018/2/layout/IconCircleList"/>
    <dgm:cxn modelId="{96B9DF6B-5161-4F55-8865-AA8E735A951A}" type="presParOf" srcId="{46722251-5282-4D48-8064-0A31C1BF06B3}" destId="{53B51672-7DE6-4868-93C3-ACEC85956E0C}" srcOrd="2" destOrd="0" presId="urn:microsoft.com/office/officeart/2018/2/layout/IconCircleList"/>
    <dgm:cxn modelId="{7C630E5B-A47B-4526-87BA-B2B71A5C5437}" type="presParOf" srcId="{46722251-5282-4D48-8064-0A31C1BF06B3}" destId="{EBCF633B-707F-4E98-8C29-21B7FC224DD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1F3B3B-1930-44B6-99B1-18EC1D55EA40}"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0386B399-A58F-4D88-80D1-EB8485605100}">
      <dgm:prSet custT="1"/>
      <dgm:spPr/>
      <dgm:t>
        <a:bodyPr/>
        <a:lstStyle/>
        <a:p>
          <a:r>
            <a:rPr lang="en-US" sz="900" b="1" dirty="0"/>
            <a:t>Activity Date* </a:t>
          </a:r>
          <a:endParaRPr lang="en-US" sz="900" dirty="0"/>
        </a:p>
      </dgm:t>
    </dgm:pt>
    <dgm:pt modelId="{F8EBE2D8-2049-4AFC-B216-6F48135C7446}" type="parTrans" cxnId="{4E0CE1D9-F7DB-4CD7-B1EE-5B764BDFB999}">
      <dgm:prSet/>
      <dgm:spPr/>
      <dgm:t>
        <a:bodyPr/>
        <a:lstStyle/>
        <a:p>
          <a:endParaRPr lang="en-US"/>
        </a:p>
      </dgm:t>
    </dgm:pt>
    <dgm:pt modelId="{B17C2D4A-CFDD-49FF-8284-642AACFC945A}" type="sibTrans" cxnId="{4E0CE1D9-F7DB-4CD7-B1EE-5B764BDFB999}">
      <dgm:prSet/>
      <dgm:spPr/>
      <dgm:t>
        <a:bodyPr/>
        <a:lstStyle/>
        <a:p>
          <a:endParaRPr lang="en-US"/>
        </a:p>
      </dgm:t>
    </dgm:pt>
    <dgm:pt modelId="{BAA619E6-D485-4B1E-B14B-BF4B12D9800C}">
      <dgm:prSet custT="1"/>
      <dgm:spPr/>
      <dgm:t>
        <a:bodyPr/>
        <a:lstStyle/>
        <a:p>
          <a:r>
            <a:rPr lang="en-US" sz="900" b="1" dirty="0"/>
            <a:t>Activity Type*</a:t>
          </a:r>
          <a:r>
            <a:rPr lang="en-US" sz="900" dirty="0"/>
            <a:t> </a:t>
          </a:r>
        </a:p>
      </dgm:t>
    </dgm:pt>
    <dgm:pt modelId="{97CA7CCC-A357-4F07-9750-09D749941385}" type="parTrans" cxnId="{E4FDBDEA-D5A9-446E-89CD-A97A6AEC7798}">
      <dgm:prSet/>
      <dgm:spPr/>
      <dgm:t>
        <a:bodyPr/>
        <a:lstStyle/>
        <a:p>
          <a:endParaRPr lang="en-US"/>
        </a:p>
      </dgm:t>
    </dgm:pt>
    <dgm:pt modelId="{6E99E831-8172-43B3-8027-79C29186C33A}" type="sibTrans" cxnId="{E4FDBDEA-D5A9-446E-89CD-A97A6AEC7798}">
      <dgm:prSet/>
      <dgm:spPr/>
      <dgm:t>
        <a:bodyPr/>
        <a:lstStyle/>
        <a:p>
          <a:endParaRPr lang="en-US"/>
        </a:p>
      </dgm:t>
    </dgm:pt>
    <dgm:pt modelId="{E683AB05-6962-4E90-A068-B10DC43FE5FF}">
      <dgm:prSet custT="1"/>
      <dgm:spPr/>
      <dgm:t>
        <a:bodyPr/>
        <a:lstStyle/>
        <a:p>
          <a:r>
            <a:rPr lang="en-US" sz="1000" b="1" dirty="0"/>
            <a:t>Select Course*</a:t>
          </a:r>
          <a:endParaRPr lang="en-US" sz="1000" dirty="0"/>
        </a:p>
      </dgm:t>
    </dgm:pt>
    <dgm:pt modelId="{359F1224-58E6-47A9-B3E0-91253D04188B}" type="parTrans" cxnId="{C847502B-9387-4048-9C19-D83CC7D2F202}">
      <dgm:prSet/>
      <dgm:spPr/>
      <dgm:t>
        <a:bodyPr/>
        <a:lstStyle/>
        <a:p>
          <a:endParaRPr lang="en-US"/>
        </a:p>
      </dgm:t>
    </dgm:pt>
    <dgm:pt modelId="{C415E3CC-E2D8-49E0-9A5D-664F1C48605A}" type="sibTrans" cxnId="{C847502B-9387-4048-9C19-D83CC7D2F202}">
      <dgm:prSet/>
      <dgm:spPr/>
      <dgm:t>
        <a:bodyPr/>
        <a:lstStyle/>
        <a:p>
          <a:endParaRPr lang="en-US"/>
        </a:p>
      </dgm:t>
    </dgm:pt>
    <dgm:pt modelId="{0727FDE3-FD78-4AFB-864D-0C2C05145876}">
      <dgm:prSet custT="1"/>
      <dgm:spPr/>
      <dgm:t>
        <a:bodyPr/>
        <a:lstStyle/>
        <a:p>
          <a:r>
            <a:rPr lang="en-US" sz="1000" b="1" dirty="0"/>
            <a:t>Select Unit</a:t>
          </a:r>
          <a:r>
            <a:rPr lang="en-US" sz="1000" dirty="0"/>
            <a:t> </a:t>
          </a:r>
        </a:p>
      </dgm:t>
    </dgm:pt>
    <dgm:pt modelId="{5CAA68AF-BC38-429E-A2C5-893761757983}" type="parTrans" cxnId="{762FD255-69A1-4140-AF17-07029ED4F31B}">
      <dgm:prSet/>
      <dgm:spPr/>
      <dgm:t>
        <a:bodyPr/>
        <a:lstStyle/>
        <a:p>
          <a:endParaRPr lang="en-US"/>
        </a:p>
      </dgm:t>
    </dgm:pt>
    <dgm:pt modelId="{2AEE5B94-66F8-41FC-B3FA-9F6D0EDA1B7A}" type="sibTrans" cxnId="{762FD255-69A1-4140-AF17-07029ED4F31B}">
      <dgm:prSet/>
      <dgm:spPr/>
      <dgm:t>
        <a:bodyPr/>
        <a:lstStyle/>
        <a:p>
          <a:endParaRPr lang="en-US"/>
        </a:p>
      </dgm:t>
    </dgm:pt>
    <dgm:pt modelId="{B26EC235-8BD8-4591-A3EC-1499689D3D83}">
      <dgm:prSet custT="1"/>
      <dgm:spPr/>
      <dgm:t>
        <a:bodyPr/>
        <a:lstStyle/>
        <a:p>
          <a:r>
            <a:rPr lang="en-US" sz="1000" b="1" dirty="0"/>
            <a:t>Select Assessor </a:t>
          </a:r>
          <a:endParaRPr lang="en-US" sz="1000" dirty="0"/>
        </a:p>
      </dgm:t>
    </dgm:pt>
    <dgm:pt modelId="{18A573D1-3D64-4669-A65A-638256516402}" type="parTrans" cxnId="{5FC80C14-CE72-4FEF-BE2B-7C73A9E78B8F}">
      <dgm:prSet/>
      <dgm:spPr/>
      <dgm:t>
        <a:bodyPr/>
        <a:lstStyle/>
        <a:p>
          <a:endParaRPr lang="en-US"/>
        </a:p>
      </dgm:t>
    </dgm:pt>
    <dgm:pt modelId="{A743E249-2293-472F-BFCF-3B769E26D5F0}" type="sibTrans" cxnId="{5FC80C14-CE72-4FEF-BE2B-7C73A9E78B8F}">
      <dgm:prSet/>
      <dgm:spPr/>
      <dgm:t>
        <a:bodyPr/>
        <a:lstStyle/>
        <a:p>
          <a:endParaRPr lang="en-US"/>
        </a:p>
      </dgm:t>
    </dgm:pt>
    <dgm:pt modelId="{BE1CF72E-8AE8-4A17-B74E-D09C429A2719}">
      <dgm:prSet custT="1"/>
      <dgm:spPr/>
      <dgm:t>
        <a:bodyPr/>
        <a:lstStyle/>
        <a:p>
          <a:r>
            <a:rPr lang="en-US" sz="1000" b="1" dirty="0"/>
            <a:t>On or Off the Job Training*</a:t>
          </a:r>
          <a:endParaRPr lang="en-US" sz="1000" dirty="0"/>
        </a:p>
      </dgm:t>
    </dgm:pt>
    <dgm:pt modelId="{22DCB18D-0512-44EA-AB6E-120E8B8B7240}" type="parTrans" cxnId="{416A219C-7859-46E5-9070-2E703BE563C6}">
      <dgm:prSet/>
      <dgm:spPr/>
      <dgm:t>
        <a:bodyPr/>
        <a:lstStyle/>
        <a:p>
          <a:endParaRPr lang="en-US"/>
        </a:p>
      </dgm:t>
    </dgm:pt>
    <dgm:pt modelId="{AC391A66-9432-4EC0-B171-EDCFD316F559}" type="sibTrans" cxnId="{416A219C-7859-46E5-9070-2E703BE563C6}">
      <dgm:prSet/>
      <dgm:spPr/>
      <dgm:t>
        <a:bodyPr/>
        <a:lstStyle/>
        <a:p>
          <a:endParaRPr lang="en-US"/>
        </a:p>
      </dgm:t>
    </dgm:pt>
    <dgm:pt modelId="{6C2D2162-83D8-46DB-A3DA-C889107C310B}">
      <dgm:prSet custT="1"/>
      <dgm:spPr/>
      <dgm:t>
        <a:bodyPr/>
        <a:lstStyle/>
        <a:p>
          <a:r>
            <a:rPr lang="en-US" sz="1050" b="1" dirty="0"/>
            <a:t>Time Spent on Activity*</a:t>
          </a:r>
          <a:r>
            <a:rPr lang="en-US" sz="1050" dirty="0"/>
            <a:t> </a:t>
          </a:r>
        </a:p>
      </dgm:t>
    </dgm:pt>
    <dgm:pt modelId="{D254571D-2579-4C6A-A2BF-B5C15A140280}" type="parTrans" cxnId="{59C96265-EDB6-48B4-93FE-7F122013C103}">
      <dgm:prSet/>
      <dgm:spPr/>
      <dgm:t>
        <a:bodyPr/>
        <a:lstStyle/>
        <a:p>
          <a:endParaRPr lang="en-US"/>
        </a:p>
      </dgm:t>
    </dgm:pt>
    <dgm:pt modelId="{A73AA2F9-5658-41EE-A26D-5AE1C1844EF7}" type="sibTrans" cxnId="{59C96265-EDB6-48B4-93FE-7F122013C103}">
      <dgm:prSet/>
      <dgm:spPr/>
      <dgm:t>
        <a:bodyPr/>
        <a:lstStyle/>
        <a:p>
          <a:endParaRPr lang="en-US"/>
        </a:p>
      </dgm:t>
    </dgm:pt>
    <dgm:pt modelId="{53F51309-E04C-4EFC-86B4-13FAFD369F5F}">
      <dgm:prSet custT="1"/>
      <dgm:spPr/>
      <dgm:t>
        <a:bodyPr/>
        <a:lstStyle/>
        <a:p>
          <a:r>
            <a:rPr lang="en-US" sz="1050" b="1" dirty="0"/>
            <a:t>Activity Start Time*</a:t>
          </a:r>
          <a:endParaRPr lang="en-US" sz="1050" dirty="0"/>
        </a:p>
      </dgm:t>
    </dgm:pt>
    <dgm:pt modelId="{5E38301E-30DD-4701-8187-71FAE62F20B4}" type="parTrans" cxnId="{802D8984-7B2B-47A3-BEB8-EC2FA46C6C3E}">
      <dgm:prSet/>
      <dgm:spPr/>
      <dgm:t>
        <a:bodyPr/>
        <a:lstStyle/>
        <a:p>
          <a:endParaRPr lang="en-US"/>
        </a:p>
      </dgm:t>
    </dgm:pt>
    <dgm:pt modelId="{E09423DB-0274-4D00-B92C-3C683B6E0F3C}" type="sibTrans" cxnId="{802D8984-7B2B-47A3-BEB8-EC2FA46C6C3E}">
      <dgm:prSet/>
      <dgm:spPr/>
      <dgm:t>
        <a:bodyPr/>
        <a:lstStyle/>
        <a:p>
          <a:endParaRPr lang="en-US"/>
        </a:p>
      </dgm:t>
    </dgm:pt>
    <dgm:pt modelId="{70EA3BB0-F969-420E-895A-EB83E63CF2E0}">
      <dgm:prSet custT="1"/>
      <dgm:spPr/>
      <dgm:t>
        <a:bodyPr/>
        <a:lstStyle/>
        <a:p>
          <a:r>
            <a:rPr lang="en-US" sz="1050" b="1" dirty="0"/>
            <a:t>Activity End Time</a:t>
          </a:r>
          <a:r>
            <a:rPr lang="en-US" sz="1050" dirty="0"/>
            <a:t> </a:t>
          </a:r>
        </a:p>
      </dgm:t>
    </dgm:pt>
    <dgm:pt modelId="{C32F6D20-72FE-4168-9BDB-5E2EC768C292}" type="parTrans" cxnId="{96A933F5-9E81-4C0C-9A2D-8345F03D103C}">
      <dgm:prSet/>
      <dgm:spPr/>
      <dgm:t>
        <a:bodyPr/>
        <a:lstStyle/>
        <a:p>
          <a:endParaRPr lang="en-US"/>
        </a:p>
      </dgm:t>
    </dgm:pt>
    <dgm:pt modelId="{6118F05E-D0DF-476D-ABE4-3692DEBC0A1F}" type="sibTrans" cxnId="{96A933F5-9E81-4C0C-9A2D-8345F03D103C}">
      <dgm:prSet/>
      <dgm:spPr/>
      <dgm:t>
        <a:bodyPr/>
        <a:lstStyle/>
        <a:p>
          <a:endParaRPr lang="en-US"/>
        </a:p>
      </dgm:t>
    </dgm:pt>
    <dgm:pt modelId="{E6018B25-280B-4B04-81F3-29271D8586B8}">
      <dgm:prSet custT="1"/>
      <dgm:spPr/>
      <dgm:t>
        <a:bodyPr/>
        <a:lstStyle/>
        <a:p>
          <a:r>
            <a:rPr lang="en-US" sz="1050" b="1" dirty="0"/>
            <a:t>What impact has this activity had on your learning?* </a:t>
          </a:r>
          <a:endParaRPr lang="en-US" sz="1050" dirty="0"/>
        </a:p>
      </dgm:t>
    </dgm:pt>
    <dgm:pt modelId="{FBB5B8E0-E29C-46D0-867C-295BEFF8401B}" type="parTrans" cxnId="{FF0C8EE6-CCC1-466E-AD56-2A535EB72C59}">
      <dgm:prSet/>
      <dgm:spPr/>
      <dgm:t>
        <a:bodyPr/>
        <a:lstStyle/>
        <a:p>
          <a:endParaRPr lang="en-US"/>
        </a:p>
      </dgm:t>
    </dgm:pt>
    <dgm:pt modelId="{1C0DD1F6-1721-495D-96CC-70C88A3428EE}" type="sibTrans" cxnId="{FF0C8EE6-CCC1-466E-AD56-2A535EB72C59}">
      <dgm:prSet/>
      <dgm:spPr/>
      <dgm:t>
        <a:bodyPr/>
        <a:lstStyle/>
        <a:p>
          <a:endParaRPr lang="en-US"/>
        </a:p>
      </dgm:t>
    </dgm:pt>
    <dgm:pt modelId="{8676D563-AC3B-4BDC-BC1F-4A6959A26EF9}">
      <dgm:prSet custT="1"/>
      <dgm:spPr/>
      <dgm:t>
        <a:bodyPr/>
        <a:lstStyle/>
        <a:p>
          <a:r>
            <a:rPr lang="en-US" sz="1050" b="1" dirty="0"/>
            <a:t>Evidence links</a:t>
          </a:r>
          <a:endParaRPr lang="en-US" sz="1050" dirty="0"/>
        </a:p>
      </dgm:t>
    </dgm:pt>
    <dgm:pt modelId="{F8E4358C-08C2-4DD4-BAE8-61F34799A27D}" type="parTrans" cxnId="{7D5932E5-D897-4F6D-A052-865F31410F81}">
      <dgm:prSet/>
      <dgm:spPr/>
      <dgm:t>
        <a:bodyPr/>
        <a:lstStyle/>
        <a:p>
          <a:endParaRPr lang="en-US"/>
        </a:p>
      </dgm:t>
    </dgm:pt>
    <dgm:pt modelId="{45CAA189-EC77-4124-B687-D6CE4D318331}" type="sibTrans" cxnId="{7D5932E5-D897-4F6D-A052-865F31410F81}">
      <dgm:prSet/>
      <dgm:spPr/>
      <dgm:t>
        <a:bodyPr/>
        <a:lstStyle/>
        <a:p>
          <a:endParaRPr lang="en-US"/>
        </a:p>
      </dgm:t>
    </dgm:pt>
    <dgm:pt modelId="{95AD389B-0343-4814-B3EF-2E2140CDAFEC}">
      <dgm:prSet custT="1"/>
      <dgm:spPr/>
      <dgm:t>
        <a:bodyPr/>
        <a:lstStyle/>
        <a:p>
          <a:r>
            <a:rPr lang="en-US" sz="1800" dirty="0">
              <a:solidFill>
                <a:srgbClr val="FF00FF"/>
              </a:solidFill>
            </a:rPr>
            <a:t>Add Activity </a:t>
          </a:r>
        </a:p>
      </dgm:t>
    </dgm:pt>
    <dgm:pt modelId="{4C9A1458-E175-4201-9ACD-2098FB578ABF}" type="parTrans" cxnId="{F05F7334-6663-43DA-AFBE-02F23C550385}">
      <dgm:prSet/>
      <dgm:spPr/>
      <dgm:t>
        <a:bodyPr/>
        <a:lstStyle/>
        <a:p>
          <a:endParaRPr lang="en-GB"/>
        </a:p>
      </dgm:t>
    </dgm:pt>
    <dgm:pt modelId="{14465683-E901-4A74-B0E0-DD9D31C6F391}" type="sibTrans" cxnId="{F05F7334-6663-43DA-AFBE-02F23C550385}">
      <dgm:prSet/>
      <dgm:spPr/>
      <dgm:t>
        <a:bodyPr/>
        <a:lstStyle/>
        <a:p>
          <a:endParaRPr lang="en-GB"/>
        </a:p>
      </dgm:t>
    </dgm:pt>
    <dgm:pt modelId="{A3CA9196-CB3F-4154-AA07-A26A9DB5B8A7}" type="pres">
      <dgm:prSet presAssocID="{281F3B3B-1930-44B6-99B1-18EC1D55EA40}" presName="linear" presStyleCnt="0">
        <dgm:presLayoutVars>
          <dgm:animLvl val="lvl"/>
          <dgm:resizeHandles val="exact"/>
        </dgm:presLayoutVars>
      </dgm:prSet>
      <dgm:spPr/>
    </dgm:pt>
    <dgm:pt modelId="{A37686F0-B9E0-4AD9-9833-2BD408C1FE14}" type="pres">
      <dgm:prSet presAssocID="{0386B399-A58F-4D88-80D1-EB8485605100}" presName="parentText" presStyleLbl="node1" presStyleIdx="0" presStyleCnt="12">
        <dgm:presLayoutVars>
          <dgm:chMax val="0"/>
          <dgm:bulletEnabled val="1"/>
        </dgm:presLayoutVars>
      </dgm:prSet>
      <dgm:spPr/>
    </dgm:pt>
    <dgm:pt modelId="{5FE956CA-DE03-4862-BFAF-AD89E83F040A}" type="pres">
      <dgm:prSet presAssocID="{B17C2D4A-CFDD-49FF-8284-642AACFC945A}" presName="spacer" presStyleCnt="0"/>
      <dgm:spPr/>
    </dgm:pt>
    <dgm:pt modelId="{BF681859-44C4-4A28-B0D5-1A7F084EB214}" type="pres">
      <dgm:prSet presAssocID="{BAA619E6-D485-4B1E-B14B-BF4B12D9800C}" presName="parentText" presStyleLbl="node1" presStyleIdx="1" presStyleCnt="12">
        <dgm:presLayoutVars>
          <dgm:chMax val="0"/>
          <dgm:bulletEnabled val="1"/>
        </dgm:presLayoutVars>
      </dgm:prSet>
      <dgm:spPr/>
    </dgm:pt>
    <dgm:pt modelId="{CC6DEF8D-D78D-4F07-B812-B09853FC9D9F}" type="pres">
      <dgm:prSet presAssocID="{6E99E831-8172-43B3-8027-79C29186C33A}" presName="spacer" presStyleCnt="0"/>
      <dgm:spPr/>
    </dgm:pt>
    <dgm:pt modelId="{FBAE6CCC-AA07-4FE5-A1F2-62D07244209D}" type="pres">
      <dgm:prSet presAssocID="{E683AB05-6962-4E90-A068-B10DC43FE5FF}" presName="parentText" presStyleLbl="node1" presStyleIdx="2" presStyleCnt="12" custLinFactNeighborX="213" custLinFactNeighborY="86439">
        <dgm:presLayoutVars>
          <dgm:chMax val="0"/>
          <dgm:bulletEnabled val="1"/>
        </dgm:presLayoutVars>
      </dgm:prSet>
      <dgm:spPr/>
    </dgm:pt>
    <dgm:pt modelId="{41E2C087-01A8-4F06-BD4B-529355EFCEC2}" type="pres">
      <dgm:prSet presAssocID="{C415E3CC-E2D8-49E0-9A5D-664F1C48605A}" presName="spacer" presStyleCnt="0"/>
      <dgm:spPr/>
    </dgm:pt>
    <dgm:pt modelId="{81BB4E91-4917-402D-B272-45302E92D4F1}" type="pres">
      <dgm:prSet presAssocID="{0727FDE3-FD78-4AFB-864D-0C2C05145876}" presName="parentText" presStyleLbl="node1" presStyleIdx="3" presStyleCnt="12">
        <dgm:presLayoutVars>
          <dgm:chMax val="0"/>
          <dgm:bulletEnabled val="1"/>
        </dgm:presLayoutVars>
      </dgm:prSet>
      <dgm:spPr/>
    </dgm:pt>
    <dgm:pt modelId="{36028276-728C-4EFD-B823-5428F45F180C}" type="pres">
      <dgm:prSet presAssocID="{2AEE5B94-66F8-41FC-B3FA-9F6D0EDA1B7A}" presName="spacer" presStyleCnt="0"/>
      <dgm:spPr/>
    </dgm:pt>
    <dgm:pt modelId="{65ADD292-4BC3-427E-816D-107906712FB5}" type="pres">
      <dgm:prSet presAssocID="{B26EC235-8BD8-4591-A3EC-1499689D3D83}" presName="parentText" presStyleLbl="node1" presStyleIdx="4" presStyleCnt="12">
        <dgm:presLayoutVars>
          <dgm:chMax val="0"/>
          <dgm:bulletEnabled val="1"/>
        </dgm:presLayoutVars>
      </dgm:prSet>
      <dgm:spPr/>
    </dgm:pt>
    <dgm:pt modelId="{EC88FBE1-6AB3-427D-A94A-1384505BEE73}" type="pres">
      <dgm:prSet presAssocID="{A743E249-2293-472F-BFCF-3B769E26D5F0}" presName="spacer" presStyleCnt="0"/>
      <dgm:spPr/>
    </dgm:pt>
    <dgm:pt modelId="{3D6B18C3-AD1D-4A9C-818A-B57D6F3890FC}" type="pres">
      <dgm:prSet presAssocID="{BE1CF72E-8AE8-4A17-B74E-D09C429A2719}" presName="parentText" presStyleLbl="node1" presStyleIdx="5" presStyleCnt="12">
        <dgm:presLayoutVars>
          <dgm:chMax val="0"/>
          <dgm:bulletEnabled val="1"/>
        </dgm:presLayoutVars>
      </dgm:prSet>
      <dgm:spPr/>
    </dgm:pt>
    <dgm:pt modelId="{9B94AA01-8CF2-4B1A-A297-5E9717014536}" type="pres">
      <dgm:prSet presAssocID="{AC391A66-9432-4EC0-B171-EDCFD316F559}" presName="spacer" presStyleCnt="0"/>
      <dgm:spPr/>
    </dgm:pt>
    <dgm:pt modelId="{FD52D7F5-4D45-45F1-8110-FA4FF9553630}" type="pres">
      <dgm:prSet presAssocID="{6C2D2162-83D8-46DB-A3DA-C889107C310B}" presName="parentText" presStyleLbl="node1" presStyleIdx="6" presStyleCnt="12">
        <dgm:presLayoutVars>
          <dgm:chMax val="0"/>
          <dgm:bulletEnabled val="1"/>
        </dgm:presLayoutVars>
      </dgm:prSet>
      <dgm:spPr/>
    </dgm:pt>
    <dgm:pt modelId="{F4760D58-0530-4E06-8ABD-74ECD566F4F2}" type="pres">
      <dgm:prSet presAssocID="{A73AA2F9-5658-41EE-A26D-5AE1C1844EF7}" presName="spacer" presStyleCnt="0"/>
      <dgm:spPr/>
    </dgm:pt>
    <dgm:pt modelId="{77213362-CC72-4527-BAE7-530CFD53CE8D}" type="pres">
      <dgm:prSet presAssocID="{53F51309-E04C-4EFC-86B4-13FAFD369F5F}" presName="parentText" presStyleLbl="node1" presStyleIdx="7" presStyleCnt="12">
        <dgm:presLayoutVars>
          <dgm:chMax val="0"/>
          <dgm:bulletEnabled val="1"/>
        </dgm:presLayoutVars>
      </dgm:prSet>
      <dgm:spPr/>
    </dgm:pt>
    <dgm:pt modelId="{D7F1329D-E596-4849-8DB1-73A6C2E056D4}" type="pres">
      <dgm:prSet presAssocID="{E09423DB-0274-4D00-B92C-3C683B6E0F3C}" presName="spacer" presStyleCnt="0"/>
      <dgm:spPr/>
    </dgm:pt>
    <dgm:pt modelId="{C8887581-028E-4FBB-8289-685E7614BCAA}" type="pres">
      <dgm:prSet presAssocID="{70EA3BB0-F969-420E-895A-EB83E63CF2E0}" presName="parentText" presStyleLbl="node1" presStyleIdx="8" presStyleCnt="12">
        <dgm:presLayoutVars>
          <dgm:chMax val="0"/>
          <dgm:bulletEnabled val="1"/>
        </dgm:presLayoutVars>
      </dgm:prSet>
      <dgm:spPr/>
    </dgm:pt>
    <dgm:pt modelId="{2612931A-1192-440E-B672-B5CE88E96837}" type="pres">
      <dgm:prSet presAssocID="{6118F05E-D0DF-476D-ABE4-3692DEBC0A1F}" presName="spacer" presStyleCnt="0"/>
      <dgm:spPr/>
    </dgm:pt>
    <dgm:pt modelId="{54F99470-6AA9-4C52-AF83-4573D3FAF362}" type="pres">
      <dgm:prSet presAssocID="{E6018B25-280B-4B04-81F3-29271D8586B8}" presName="parentText" presStyleLbl="node1" presStyleIdx="9" presStyleCnt="12">
        <dgm:presLayoutVars>
          <dgm:chMax val="0"/>
          <dgm:bulletEnabled val="1"/>
        </dgm:presLayoutVars>
      </dgm:prSet>
      <dgm:spPr/>
    </dgm:pt>
    <dgm:pt modelId="{70362256-4A55-40CF-A775-FF7BBCAB7614}" type="pres">
      <dgm:prSet presAssocID="{1C0DD1F6-1721-495D-96CC-70C88A3428EE}" presName="spacer" presStyleCnt="0"/>
      <dgm:spPr/>
    </dgm:pt>
    <dgm:pt modelId="{AA43C446-B280-4BB7-B0DB-AB206A6ED909}" type="pres">
      <dgm:prSet presAssocID="{8676D563-AC3B-4BDC-BC1F-4A6959A26EF9}" presName="parentText" presStyleLbl="node1" presStyleIdx="10" presStyleCnt="12">
        <dgm:presLayoutVars>
          <dgm:chMax val="0"/>
          <dgm:bulletEnabled val="1"/>
        </dgm:presLayoutVars>
      </dgm:prSet>
      <dgm:spPr/>
    </dgm:pt>
    <dgm:pt modelId="{CCA420B8-B7ED-478C-9DC1-08E81B2813D2}" type="pres">
      <dgm:prSet presAssocID="{45CAA189-EC77-4124-B687-D6CE4D318331}" presName="spacer" presStyleCnt="0"/>
      <dgm:spPr/>
    </dgm:pt>
    <dgm:pt modelId="{57156249-BF79-4904-A90C-2EABF25F54BD}" type="pres">
      <dgm:prSet presAssocID="{95AD389B-0343-4814-B3EF-2E2140CDAFEC}" presName="parentText" presStyleLbl="node1" presStyleIdx="11" presStyleCnt="12">
        <dgm:presLayoutVars>
          <dgm:chMax val="0"/>
          <dgm:bulletEnabled val="1"/>
        </dgm:presLayoutVars>
      </dgm:prSet>
      <dgm:spPr/>
    </dgm:pt>
  </dgm:ptLst>
  <dgm:cxnLst>
    <dgm:cxn modelId="{5FC80C14-CE72-4FEF-BE2B-7C73A9E78B8F}" srcId="{281F3B3B-1930-44B6-99B1-18EC1D55EA40}" destId="{B26EC235-8BD8-4591-A3EC-1499689D3D83}" srcOrd="4" destOrd="0" parTransId="{18A573D1-3D64-4669-A65A-638256516402}" sibTransId="{A743E249-2293-472F-BFCF-3B769E26D5F0}"/>
    <dgm:cxn modelId="{2BAC6614-8E74-4554-A895-B7D876FD2728}" type="presOf" srcId="{95AD389B-0343-4814-B3EF-2E2140CDAFEC}" destId="{57156249-BF79-4904-A90C-2EABF25F54BD}" srcOrd="0" destOrd="0" presId="urn:microsoft.com/office/officeart/2005/8/layout/vList2"/>
    <dgm:cxn modelId="{7D527414-ABC9-40BE-B3A6-E508D09CB276}" type="presOf" srcId="{6C2D2162-83D8-46DB-A3DA-C889107C310B}" destId="{FD52D7F5-4D45-45F1-8110-FA4FF9553630}" srcOrd="0" destOrd="0" presId="urn:microsoft.com/office/officeart/2005/8/layout/vList2"/>
    <dgm:cxn modelId="{1DD2F627-FCC2-4FF4-94B7-FB16DD8BC814}" type="presOf" srcId="{BAA619E6-D485-4B1E-B14B-BF4B12D9800C}" destId="{BF681859-44C4-4A28-B0D5-1A7F084EB214}" srcOrd="0" destOrd="0" presId="urn:microsoft.com/office/officeart/2005/8/layout/vList2"/>
    <dgm:cxn modelId="{C847502B-9387-4048-9C19-D83CC7D2F202}" srcId="{281F3B3B-1930-44B6-99B1-18EC1D55EA40}" destId="{E683AB05-6962-4E90-A068-B10DC43FE5FF}" srcOrd="2" destOrd="0" parTransId="{359F1224-58E6-47A9-B3E0-91253D04188B}" sibTransId="{C415E3CC-E2D8-49E0-9A5D-664F1C48605A}"/>
    <dgm:cxn modelId="{B6082D2C-FCB2-4302-8464-A9DADCF57D59}" type="presOf" srcId="{B26EC235-8BD8-4591-A3EC-1499689D3D83}" destId="{65ADD292-4BC3-427E-816D-107906712FB5}" srcOrd="0" destOrd="0" presId="urn:microsoft.com/office/officeart/2005/8/layout/vList2"/>
    <dgm:cxn modelId="{F05F7334-6663-43DA-AFBE-02F23C550385}" srcId="{281F3B3B-1930-44B6-99B1-18EC1D55EA40}" destId="{95AD389B-0343-4814-B3EF-2E2140CDAFEC}" srcOrd="11" destOrd="0" parTransId="{4C9A1458-E175-4201-9ACD-2098FB578ABF}" sibTransId="{14465683-E901-4A74-B0E0-DD9D31C6F391}"/>
    <dgm:cxn modelId="{85CF713A-9E21-44EF-961B-CA2E4799406D}" type="presOf" srcId="{E683AB05-6962-4E90-A068-B10DC43FE5FF}" destId="{FBAE6CCC-AA07-4FE5-A1F2-62D07244209D}" srcOrd="0" destOrd="0" presId="urn:microsoft.com/office/officeart/2005/8/layout/vList2"/>
    <dgm:cxn modelId="{578C1164-4293-4509-A1A7-EDD7C6FBCE5A}" type="presOf" srcId="{0386B399-A58F-4D88-80D1-EB8485605100}" destId="{A37686F0-B9E0-4AD9-9833-2BD408C1FE14}" srcOrd="0" destOrd="0" presId="urn:microsoft.com/office/officeart/2005/8/layout/vList2"/>
    <dgm:cxn modelId="{59C96265-EDB6-48B4-93FE-7F122013C103}" srcId="{281F3B3B-1930-44B6-99B1-18EC1D55EA40}" destId="{6C2D2162-83D8-46DB-A3DA-C889107C310B}" srcOrd="6" destOrd="0" parTransId="{D254571D-2579-4C6A-A2BF-B5C15A140280}" sibTransId="{A73AA2F9-5658-41EE-A26D-5AE1C1844EF7}"/>
    <dgm:cxn modelId="{3B0B9B4A-30B5-4D57-B530-ED9CB171B7EE}" type="presOf" srcId="{BE1CF72E-8AE8-4A17-B74E-D09C429A2719}" destId="{3D6B18C3-AD1D-4A9C-818A-B57D6F3890FC}" srcOrd="0" destOrd="0" presId="urn:microsoft.com/office/officeart/2005/8/layout/vList2"/>
    <dgm:cxn modelId="{762FD255-69A1-4140-AF17-07029ED4F31B}" srcId="{281F3B3B-1930-44B6-99B1-18EC1D55EA40}" destId="{0727FDE3-FD78-4AFB-864D-0C2C05145876}" srcOrd="3" destOrd="0" parTransId="{5CAA68AF-BC38-429E-A2C5-893761757983}" sibTransId="{2AEE5B94-66F8-41FC-B3FA-9F6D0EDA1B7A}"/>
    <dgm:cxn modelId="{62E08B58-E583-4D16-A71A-51E84A608EE8}" type="presOf" srcId="{E6018B25-280B-4B04-81F3-29271D8586B8}" destId="{54F99470-6AA9-4C52-AF83-4573D3FAF362}" srcOrd="0" destOrd="0" presId="urn:microsoft.com/office/officeart/2005/8/layout/vList2"/>
    <dgm:cxn modelId="{802D8984-7B2B-47A3-BEB8-EC2FA46C6C3E}" srcId="{281F3B3B-1930-44B6-99B1-18EC1D55EA40}" destId="{53F51309-E04C-4EFC-86B4-13FAFD369F5F}" srcOrd="7" destOrd="0" parTransId="{5E38301E-30DD-4701-8187-71FAE62F20B4}" sibTransId="{E09423DB-0274-4D00-B92C-3C683B6E0F3C}"/>
    <dgm:cxn modelId="{03BDF09A-5BEC-46E3-8E25-7648B8E2DBC3}" type="presOf" srcId="{70EA3BB0-F969-420E-895A-EB83E63CF2E0}" destId="{C8887581-028E-4FBB-8289-685E7614BCAA}" srcOrd="0" destOrd="0" presId="urn:microsoft.com/office/officeart/2005/8/layout/vList2"/>
    <dgm:cxn modelId="{416A219C-7859-46E5-9070-2E703BE563C6}" srcId="{281F3B3B-1930-44B6-99B1-18EC1D55EA40}" destId="{BE1CF72E-8AE8-4A17-B74E-D09C429A2719}" srcOrd="5" destOrd="0" parTransId="{22DCB18D-0512-44EA-AB6E-120E8B8B7240}" sibTransId="{AC391A66-9432-4EC0-B171-EDCFD316F559}"/>
    <dgm:cxn modelId="{EA4726BF-7353-4096-957A-ADA12727DFA6}" type="presOf" srcId="{53F51309-E04C-4EFC-86B4-13FAFD369F5F}" destId="{77213362-CC72-4527-BAE7-530CFD53CE8D}" srcOrd="0" destOrd="0" presId="urn:microsoft.com/office/officeart/2005/8/layout/vList2"/>
    <dgm:cxn modelId="{6A87D1CC-2AD8-402A-98C1-4BEFC4A9EAAA}" type="presOf" srcId="{0727FDE3-FD78-4AFB-864D-0C2C05145876}" destId="{81BB4E91-4917-402D-B272-45302E92D4F1}" srcOrd="0" destOrd="0" presId="urn:microsoft.com/office/officeart/2005/8/layout/vList2"/>
    <dgm:cxn modelId="{80F98AD9-E8C9-4195-8FCF-1BC6CDC52F94}" type="presOf" srcId="{281F3B3B-1930-44B6-99B1-18EC1D55EA40}" destId="{A3CA9196-CB3F-4154-AA07-A26A9DB5B8A7}" srcOrd="0" destOrd="0" presId="urn:microsoft.com/office/officeart/2005/8/layout/vList2"/>
    <dgm:cxn modelId="{4E0CE1D9-F7DB-4CD7-B1EE-5B764BDFB999}" srcId="{281F3B3B-1930-44B6-99B1-18EC1D55EA40}" destId="{0386B399-A58F-4D88-80D1-EB8485605100}" srcOrd="0" destOrd="0" parTransId="{F8EBE2D8-2049-4AFC-B216-6F48135C7446}" sibTransId="{B17C2D4A-CFDD-49FF-8284-642AACFC945A}"/>
    <dgm:cxn modelId="{7D5932E5-D897-4F6D-A052-865F31410F81}" srcId="{281F3B3B-1930-44B6-99B1-18EC1D55EA40}" destId="{8676D563-AC3B-4BDC-BC1F-4A6959A26EF9}" srcOrd="10" destOrd="0" parTransId="{F8E4358C-08C2-4DD4-BAE8-61F34799A27D}" sibTransId="{45CAA189-EC77-4124-B687-D6CE4D318331}"/>
    <dgm:cxn modelId="{FF0C8EE6-CCC1-466E-AD56-2A535EB72C59}" srcId="{281F3B3B-1930-44B6-99B1-18EC1D55EA40}" destId="{E6018B25-280B-4B04-81F3-29271D8586B8}" srcOrd="9" destOrd="0" parTransId="{FBB5B8E0-E29C-46D0-867C-295BEFF8401B}" sibTransId="{1C0DD1F6-1721-495D-96CC-70C88A3428EE}"/>
    <dgm:cxn modelId="{E4FDBDEA-D5A9-446E-89CD-A97A6AEC7798}" srcId="{281F3B3B-1930-44B6-99B1-18EC1D55EA40}" destId="{BAA619E6-D485-4B1E-B14B-BF4B12D9800C}" srcOrd="1" destOrd="0" parTransId="{97CA7CCC-A357-4F07-9750-09D749941385}" sibTransId="{6E99E831-8172-43B3-8027-79C29186C33A}"/>
    <dgm:cxn modelId="{63F42FF2-8847-4ED1-93A5-445AC993BAF0}" type="presOf" srcId="{8676D563-AC3B-4BDC-BC1F-4A6959A26EF9}" destId="{AA43C446-B280-4BB7-B0DB-AB206A6ED909}" srcOrd="0" destOrd="0" presId="urn:microsoft.com/office/officeart/2005/8/layout/vList2"/>
    <dgm:cxn modelId="{96A933F5-9E81-4C0C-9A2D-8345F03D103C}" srcId="{281F3B3B-1930-44B6-99B1-18EC1D55EA40}" destId="{70EA3BB0-F969-420E-895A-EB83E63CF2E0}" srcOrd="8" destOrd="0" parTransId="{C32F6D20-72FE-4168-9BDB-5E2EC768C292}" sibTransId="{6118F05E-D0DF-476D-ABE4-3692DEBC0A1F}"/>
    <dgm:cxn modelId="{90665EFF-2912-4529-81AF-759C414BBFD6}" type="presParOf" srcId="{A3CA9196-CB3F-4154-AA07-A26A9DB5B8A7}" destId="{A37686F0-B9E0-4AD9-9833-2BD408C1FE14}" srcOrd="0" destOrd="0" presId="urn:microsoft.com/office/officeart/2005/8/layout/vList2"/>
    <dgm:cxn modelId="{62FBA360-04C8-46E0-967F-B6EF7B1296FA}" type="presParOf" srcId="{A3CA9196-CB3F-4154-AA07-A26A9DB5B8A7}" destId="{5FE956CA-DE03-4862-BFAF-AD89E83F040A}" srcOrd="1" destOrd="0" presId="urn:microsoft.com/office/officeart/2005/8/layout/vList2"/>
    <dgm:cxn modelId="{2D139442-CCBE-4703-ADEA-71E05CE226FD}" type="presParOf" srcId="{A3CA9196-CB3F-4154-AA07-A26A9DB5B8A7}" destId="{BF681859-44C4-4A28-B0D5-1A7F084EB214}" srcOrd="2" destOrd="0" presId="urn:microsoft.com/office/officeart/2005/8/layout/vList2"/>
    <dgm:cxn modelId="{99A3E28F-FB96-421D-A489-47A7526F0D81}" type="presParOf" srcId="{A3CA9196-CB3F-4154-AA07-A26A9DB5B8A7}" destId="{CC6DEF8D-D78D-4F07-B812-B09853FC9D9F}" srcOrd="3" destOrd="0" presId="urn:microsoft.com/office/officeart/2005/8/layout/vList2"/>
    <dgm:cxn modelId="{7429A711-30AA-46E3-A3E9-ACB1B272760A}" type="presParOf" srcId="{A3CA9196-CB3F-4154-AA07-A26A9DB5B8A7}" destId="{FBAE6CCC-AA07-4FE5-A1F2-62D07244209D}" srcOrd="4" destOrd="0" presId="urn:microsoft.com/office/officeart/2005/8/layout/vList2"/>
    <dgm:cxn modelId="{AA44D06B-C36E-478E-8112-733F30109802}" type="presParOf" srcId="{A3CA9196-CB3F-4154-AA07-A26A9DB5B8A7}" destId="{41E2C087-01A8-4F06-BD4B-529355EFCEC2}" srcOrd="5" destOrd="0" presId="urn:microsoft.com/office/officeart/2005/8/layout/vList2"/>
    <dgm:cxn modelId="{E0494ACB-10AD-4640-B38B-9B8FE1B95ABB}" type="presParOf" srcId="{A3CA9196-CB3F-4154-AA07-A26A9DB5B8A7}" destId="{81BB4E91-4917-402D-B272-45302E92D4F1}" srcOrd="6" destOrd="0" presId="urn:microsoft.com/office/officeart/2005/8/layout/vList2"/>
    <dgm:cxn modelId="{AFDFA4F5-4153-4F80-9C54-1D406066B619}" type="presParOf" srcId="{A3CA9196-CB3F-4154-AA07-A26A9DB5B8A7}" destId="{36028276-728C-4EFD-B823-5428F45F180C}" srcOrd="7" destOrd="0" presId="urn:microsoft.com/office/officeart/2005/8/layout/vList2"/>
    <dgm:cxn modelId="{189D5E9C-29CE-4FD6-9730-1BB333B7223E}" type="presParOf" srcId="{A3CA9196-CB3F-4154-AA07-A26A9DB5B8A7}" destId="{65ADD292-4BC3-427E-816D-107906712FB5}" srcOrd="8" destOrd="0" presId="urn:microsoft.com/office/officeart/2005/8/layout/vList2"/>
    <dgm:cxn modelId="{DF4B14A1-B93E-4AC7-8F29-44C113B554D7}" type="presParOf" srcId="{A3CA9196-CB3F-4154-AA07-A26A9DB5B8A7}" destId="{EC88FBE1-6AB3-427D-A94A-1384505BEE73}" srcOrd="9" destOrd="0" presId="urn:microsoft.com/office/officeart/2005/8/layout/vList2"/>
    <dgm:cxn modelId="{7C5B4FA3-E372-4178-A8C1-40D578E23A7F}" type="presParOf" srcId="{A3CA9196-CB3F-4154-AA07-A26A9DB5B8A7}" destId="{3D6B18C3-AD1D-4A9C-818A-B57D6F3890FC}" srcOrd="10" destOrd="0" presId="urn:microsoft.com/office/officeart/2005/8/layout/vList2"/>
    <dgm:cxn modelId="{1CBEC49D-BE8D-4650-A2B4-D7A5179F6283}" type="presParOf" srcId="{A3CA9196-CB3F-4154-AA07-A26A9DB5B8A7}" destId="{9B94AA01-8CF2-4B1A-A297-5E9717014536}" srcOrd="11" destOrd="0" presId="urn:microsoft.com/office/officeart/2005/8/layout/vList2"/>
    <dgm:cxn modelId="{D20AC0BD-6F2D-4457-A332-B555FC68B430}" type="presParOf" srcId="{A3CA9196-CB3F-4154-AA07-A26A9DB5B8A7}" destId="{FD52D7F5-4D45-45F1-8110-FA4FF9553630}" srcOrd="12" destOrd="0" presId="urn:microsoft.com/office/officeart/2005/8/layout/vList2"/>
    <dgm:cxn modelId="{E3DEBD81-865A-48AD-B451-F4CED65A1EDE}" type="presParOf" srcId="{A3CA9196-CB3F-4154-AA07-A26A9DB5B8A7}" destId="{F4760D58-0530-4E06-8ABD-74ECD566F4F2}" srcOrd="13" destOrd="0" presId="urn:microsoft.com/office/officeart/2005/8/layout/vList2"/>
    <dgm:cxn modelId="{3F03F284-679D-4366-A4AF-7EB70D114282}" type="presParOf" srcId="{A3CA9196-CB3F-4154-AA07-A26A9DB5B8A7}" destId="{77213362-CC72-4527-BAE7-530CFD53CE8D}" srcOrd="14" destOrd="0" presId="urn:microsoft.com/office/officeart/2005/8/layout/vList2"/>
    <dgm:cxn modelId="{1845E1A0-26DB-4BD0-83E3-83BF2BC2510B}" type="presParOf" srcId="{A3CA9196-CB3F-4154-AA07-A26A9DB5B8A7}" destId="{D7F1329D-E596-4849-8DB1-73A6C2E056D4}" srcOrd="15" destOrd="0" presId="urn:microsoft.com/office/officeart/2005/8/layout/vList2"/>
    <dgm:cxn modelId="{A339A24A-4F13-43CB-B3FD-E3E83FEC6402}" type="presParOf" srcId="{A3CA9196-CB3F-4154-AA07-A26A9DB5B8A7}" destId="{C8887581-028E-4FBB-8289-685E7614BCAA}" srcOrd="16" destOrd="0" presId="urn:microsoft.com/office/officeart/2005/8/layout/vList2"/>
    <dgm:cxn modelId="{006F5EEE-E2B9-4859-B59D-F301AA19A48C}" type="presParOf" srcId="{A3CA9196-CB3F-4154-AA07-A26A9DB5B8A7}" destId="{2612931A-1192-440E-B672-B5CE88E96837}" srcOrd="17" destOrd="0" presId="urn:microsoft.com/office/officeart/2005/8/layout/vList2"/>
    <dgm:cxn modelId="{8FD4A0E4-987E-488B-951C-393E6953E6B1}" type="presParOf" srcId="{A3CA9196-CB3F-4154-AA07-A26A9DB5B8A7}" destId="{54F99470-6AA9-4C52-AF83-4573D3FAF362}" srcOrd="18" destOrd="0" presId="urn:microsoft.com/office/officeart/2005/8/layout/vList2"/>
    <dgm:cxn modelId="{CDB08496-B0DE-4194-957D-5AF47C4903BC}" type="presParOf" srcId="{A3CA9196-CB3F-4154-AA07-A26A9DB5B8A7}" destId="{70362256-4A55-40CF-A775-FF7BBCAB7614}" srcOrd="19" destOrd="0" presId="urn:microsoft.com/office/officeart/2005/8/layout/vList2"/>
    <dgm:cxn modelId="{0DA56A14-F443-4CED-A4F6-183069D02A6A}" type="presParOf" srcId="{A3CA9196-CB3F-4154-AA07-A26A9DB5B8A7}" destId="{AA43C446-B280-4BB7-B0DB-AB206A6ED909}" srcOrd="20" destOrd="0" presId="urn:microsoft.com/office/officeart/2005/8/layout/vList2"/>
    <dgm:cxn modelId="{DCEE2F7E-6278-4677-89AD-8CC963B99720}" type="presParOf" srcId="{A3CA9196-CB3F-4154-AA07-A26A9DB5B8A7}" destId="{CCA420B8-B7ED-478C-9DC1-08E81B2813D2}" srcOrd="21" destOrd="0" presId="urn:microsoft.com/office/officeart/2005/8/layout/vList2"/>
    <dgm:cxn modelId="{4F6DA18E-0500-4C52-92BD-C173F715455F}" type="presParOf" srcId="{A3CA9196-CB3F-4154-AA07-A26A9DB5B8A7}" destId="{57156249-BF79-4904-A90C-2EABF25F54BD}"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1B7A2-2CAF-4150-BCC4-788DF250FEF5}">
      <dsp:nvSpPr>
        <dsp:cNvPr id="0" name=""/>
        <dsp:cNvSpPr/>
      </dsp:nvSpPr>
      <dsp:spPr>
        <a:xfrm>
          <a:off x="868664" y="1866"/>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Apprenticeship sign-ups and onboarding </a:t>
          </a:r>
          <a:r>
            <a:rPr lang="en-US" sz="1400" b="1" i="0" kern="1200" dirty="0"/>
            <a:t>​</a:t>
          </a:r>
          <a:endParaRPr lang="en-US" sz="1400" b="1" kern="1200" dirty="0"/>
        </a:p>
      </dsp:txBody>
      <dsp:txXfrm>
        <a:off x="868664" y="1866"/>
        <a:ext cx="1839302" cy="1103581"/>
      </dsp:txXfrm>
    </dsp:sp>
    <dsp:sp modelId="{059B5960-33F2-40D1-90C4-93A0251B06CF}">
      <dsp:nvSpPr>
        <dsp:cNvPr id="0" name=""/>
        <dsp:cNvSpPr/>
      </dsp:nvSpPr>
      <dsp:spPr>
        <a:xfrm>
          <a:off x="2891896" y="1866"/>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Inductions </a:t>
          </a:r>
          <a:r>
            <a:rPr lang="en-US" sz="1400" b="1" i="0" kern="1200" dirty="0"/>
            <a:t>​</a:t>
          </a:r>
          <a:endParaRPr lang="en-US" sz="1400" b="1" kern="1200" dirty="0"/>
        </a:p>
      </dsp:txBody>
      <dsp:txXfrm>
        <a:off x="2891896" y="1866"/>
        <a:ext cx="1839302" cy="1103581"/>
      </dsp:txXfrm>
    </dsp:sp>
    <dsp:sp modelId="{3F4991B3-1389-479D-954B-7BB28CEFCC10}">
      <dsp:nvSpPr>
        <dsp:cNvPr id="0" name=""/>
        <dsp:cNvSpPr/>
      </dsp:nvSpPr>
      <dsp:spPr>
        <a:xfrm>
          <a:off x="4915129" y="1866"/>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Progress reviews – every 8-12 weeks </a:t>
          </a:r>
          <a:r>
            <a:rPr lang="en-US" sz="1400" b="1" i="0" kern="1200" dirty="0"/>
            <a:t>​</a:t>
          </a:r>
          <a:endParaRPr lang="en-US" sz="1400" b="1" kern="1200" dirty="0"/>
        </a:p>
      </dsp:txBody>
      <dsp:txXfrm>
        <a:off x="4915129" y="1866"/>
        <a:ext cx="1839302" cy="1103581"/>
      </dsp:txXfrm>
    </dsp:sp>
    <dsp:sp modelId="{D5545E08-01A5-4555-B862-383D0950B377}">
      <dsp:nvSpPr>
        <dsp:cNvPr id="0" name=""/>
        <dsp:cNvSpPr/>
      </dsp:nvSpPr>
      <dsp:spPr>
        <a:xfrm>
          <a:off x="6938361" y="1866"/>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Monitoring OTJ entries and reflections </a:t>
          </a:r>
          <a:r>
            <a:rPr lang="en-US" sz="1400" b="1" i="0" kern="1200" dirty="0"/>
            <a:t>​</a:t>
          </a:r>
          <a:endParaRPr lang="en-US" sz="1400" b="1" kern="1200" dirty="0"/>
        </a:p>
      </dsp:txBody>
      <dsp:txXfrm>
        <a:off x="6938361" y="1866"/>
        <a:ext cx="1839302" cy="1103581"/>
      </dsp:txXfrm>
    </dsp:sp>
    <dsp:sp modelId="{5F9472A6-06D7-4EC6-8815-D3FAE9D8BED6}">
      <dsp:nvSpPr>
        <dsp:cNvPr id="0" name=""/>
        <dsp:cNvSpPr/>
      </dsp:nvSpPr>
      <dsp:spPr>
        <a:xfrm>
          <a:off x="868664" y="1289378"/>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Supporting with personal development </a:t>
          </a:r>
          <a:r>
            <a:rPr lang="en-US" sz="1400" b="1" i="0" kern="1200" dirty="0"/>
            <a:t>​</a:t>
          </a:r>
          <a:endParaRPr lang="en-US" sz="1400" b="1" kern="1200" dirty="0"/>
        </a:p>
      </dsp:txBody>
      <dsp:txXfrm>
        <a:off x="868664" y="1289378"/>
        <a:ext cx="1839302" cy="1103581"/>
      </dsp:txXfrm>
    </dsp:sp>
    <dsp:sp modelId="{A6274D7C-031D-4095-AE67-D3582657F3F2}">
      <dsp:nvSpPr>
        <dsp:cNvPr id="0" name=""/>
        <dsp:cNvSpPr/>
      </dsp:nvSpPr>
      <dsp:spPr>
        <a:xfrm>
          <a:off x="2891896" y="1289378"/>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Industry trained guidance/support </a:t>
          </a:r>
          <a:r>
            <a:rPr lang="en-US" sz="1400" b="1" i="0" kern="1200" dirty="0"/>
            <a:t>​</a:t>
          </a:r>
          <a:endParaRPr lang="en-US" sz="1400" b="1" kern="1200" dirty="0"/>
        </a:p>
      </dsp:txBody>
      <dsp:txXfrm>
        <a:off x="2891896" y="1289378"/>
        <a:ext cx="1839302" cy="1103581"/>
      </dsp:txXfrm>
    </dsp:sp>
    <dsp:sp modelId="{950AB310-5B1B-4120-9243-6C67C5DFD3D0}">
      <dsp:nvSpPr>
        <dsp:cNvPr id="0" name=""/>
        <dsp:cNvSpPr/>
      </dsp:nvSpPr>
      <dsp:spPr>
        <a:xfrm>
          <a:off x="4915129" y="1289378"/>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EPA preparation such as mock EPA discussions, presentations and observations ​</a:t>
          </a:r>
          <a:endParaRPr lang="en-US" sz="1400" b="1" kern="1200" dirty="0"/>
        </a:p>
      </dsp:txBody>
      <dsp:txXfrm>
        <a:off x="4915129" y="1289378"/>
        <a:ext cx="1839302" cy="1103581"/>
      </dsp:txXfrm>
    </dsp:sp>
    <dsp:sp modelId="{4439B834-7E4B-49C9-890C-3A77364C95F1}">
      <dsp:nvSpPr>
        <dsp:cNvPr id="0" name=""/>
        <dsp:cNvSpPr/>
      </dsp:nvSpPr>
      <dsp:spPr>
        <a:xfrm>
          <a:off x="6938361" y="1289378"/>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Accessing additional learning support </a:t>
          </a:r>
          <a:r>
            <a:rPr lang="en-US" sz="1400" b="1" i="0" kern="1200" dirty="0"/>
            <a:t>​</a:t>
          </a:r>
          <a:endParaRPr lang="en-US" sz="1400" b="1" kern="1200" dirty="0"/>
        </a:p>
      </dsp:txBody>
      <dsp:txXfrm>
        <a:off x="6938361" y="1289378"/>
        <a:ext cx="1839302" cy="1103581"/>
      </dsp:txXfrm>
    </dsp:sp>
    <dsp:sp modelId="{A4A1A303-A71C-4D55-AA3D-FA01A57E1BC0}">
      <dsp:nvSpPr>
        <dsp:cNvPr id="0" name=""/>
        <dsp:cNvSpPr/>
      </dsp:nvSpPr>
      <dsp:spPr>
        <a:xfrm>
          <a:off x="1880280" y="2576889"/>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Employer and student communication/</a:t>
          </a:r>
        </a:p>
        <a:p>
          <a:pPr marL="0" lvl="0" indent="0" algn="ctr" defTabSz="622300">
            <a:lnSpc>
              <a:spcPct val="90000"/>
            </a:lnSpc>
            <a:spcBef>
              <a:spcPct val="0"/>
            </a:spcBef>
            <a:spcAft>
              <a:spcPct val="35000"/>
            </a:spcAft>
            <a:buNone/>
          </a:pPr>
          <a:r>
            <a:rPr lang="en-GB" sz="1400" b="1" i="0" kern="1200" dirty="0"/>
            <a:t>engagement </a:t>
          </a:r>
          <a:r>
            <a:rPr lang="en-US" sz="1400" b="1" i="0" kern="1200" dirty="0"/>
            <a:t>​</a:t>
          </a:r>
          <a:endParaRPr lang="en-US" sz="1400" b="1" kern="1200" dirty="0"/>
        </a:p>
      </dsp:txBody>
      <dsp:txXfrm>
        <a:off x="1880280" y="2576889"/>
        <a:ext cx="1839302" cy="1103581"/>
      </dsp:txXfrm>
    </dsp:sp>
    <dsp:sp modelId="{76309DA5-8225-4126-8B85-A5C73DB5463F}">
      <dsp:nvSpPr>
        <dsp:cNvPr id="0" name=""/>
        <dsp:cNvSpPr/>
      </dsp:nvSpPr>
      <dsp:spPr>
        <a:xfrm>
          <a:off x="3903512" y="2576889"/>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Smart Assessor support </a:t>
          </a:r>
          <a:r>
            <a:rPr lang="en-US" sz="1400" b="1" i="0" kern="1200" dirty="0"/>
            <a:t>​</a:t>
          </a:r>
          <a:endParaRPr lang="en-US" sz="1400" b="1" kern="1200" dirty="0"/>
        </a:p>
      </dsp:txBody>
      <dsp:txXfrm>
        <a:off x="3903512" y="2576889"/>
        <a:ext cx="1839302" cy="1103581"/>
      </dsp:txXfrm>
    </dsp:sp>
    <dsp:sp modelId="{FD52D254-F85F-4C2E-9717-74AFBCD584EB}">
      <dsp:nvSpPr>
        <dsp:cNvPr id="0" name=""/>
        <dsp:cNvSpPr/>
      </dsp:nvSpPr>
      <dsp:spPr>
        <a:xfrm>
          <a:off x="5926745" y="2576889"/>
          <a:ext cx="1839302" cy="110358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General course/apprenticeship guidance </a:t>
          </a:r>
          <a:endParaRPr lang="en-US" sz="1400" b="1" kern="1200" dirty="0"/>
        </a:p>
      </dsp:txBody>
      <dsp:txXfrm>
        <a:off x="5926745" y="2576889"/>
        <a:ext cx="1839302" cy="1103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608F7-3DC3-4B23-8BF1-41D635B92459}">
      <dsp:nvSpPr>
        <dsp:cNvPr id="0" name=""/>
        <dsp:cNvSpPr/>
      </dsp:nvSpPr>
      <dsp:spPr>
        <a:xfrm>
          <a:off x="0" y="856813"/>
          <a:ext cx="10512423" cy="2079893"/>
        </a:xfrm>
        <a:prstGeom prst="roundRect">
          <a:avLst>
            <a:gd name="adj" fmla="val 10000"/>
          </a:avLst>
        </a:prstGeom>
        <a:solidFill>
          <a:srgbClr val="00A8AB"/>
        </a:solidFill>
        <a:ln>
          <a:noFill/>
        </a:ln>
        <a:effectLst/>
      </dsp:spPr>
      <dsp:style>
        <a:lnRef idx="0">
          <a:scrgbClr r="0" g="0" b="0"/>
        </a:lnRef>
        <a:fillRef idx="1">
          <a:scrgbClr r="0" g="0" b="0"/>
        </a:fillRef>
        <a:effectRef idx="0">
          <a:scrgbClr r="0" g="0" b="0"/>
        </a:effectRef>
        <a:fontRef idx="minor"/>
      </dsp:style>
    </dsp:sp>
    <dsp:sp modelId="{50F2735A-9945-448B-8812-65F6BD6D83CC}">
      <dsp:nvSpPr>
        <dsp:cNvPr id="0" name=""/>
        <dsp:cNvSpPr/>
      </dsp:nvSpPr>
      <dsp:spPr>
        <a:xfrm>
          <a:off x="407521" y="1471820"/>
          <a:ext cx="740947" cy="740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F9A8F-37B7-4DE2-8FEC-FA017C1578B5}">
      <dsp:nvSpPr>
        <dsp:cNvPr id="0" name=""/>
        <dsp:cNvSpPr/>
      </dsp:nvSpPr>
      <dsp:spPr>
        <a:xfrm>
          <a:off x="1555989" y="1105246"/>
          <a:ext cx="8956434" cy="1474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576" tIns="142576" rIns="142576" bIns="142576" numCol="1" spcCol="1270" anchor="ctr" anchorCtr="0">
          <a:noAutofit/>
        </a:bodyPr>
        <a:lstStyle/>
        <a:p>
          <a:pPr marL="0" lvl="0" indent="0" algn="l" defTabSz="533400">
            <a:lnSpc>
              <a:spcPct val="100000"/>
            </a:lnSpc>
            <a:spcBef>
              <a:spcPct val="0"/>
            </a:spcBef>
            <a:spcAft>
              <a:spcPct val="35000"/>
            </a:spcAft>
            <a:buNone/>
          </a:pPr>
          <a:r>
            <a:rPr lang="en-GB" sz="1200" b="0" i="0" kern="1200" dirty="0"/>
            <a:t>Your employer has an essential part to play in developing and delivering your apprenticeship programme. Where it is possible, you should also have a workplace mentor. </a:t>
          </a:r>
        </a:p>
        <a:p>
          <a:pPr marL="0" lvl="0" indent="0" algn="l" defTabSz="533400">
            <a:lnSpc>
              <a:spcPct val="100000"/>
            </a:lnSpc>
            <a:spcBef>
              <a:spcPct val="0"/>
            </a:spcBef>
            <a:spcAft>
              <a:spcPct val="35000"/>
            </a:spcAft>
            <a:buNone/>
          </a:pPr>
          <a:endParaRPr lang="en-GB" sz="1200" b="0" i="0" kern="1200" dirty="0"/>
        </a:p>
        <a:p>
          <a:pPr marL="0" lvl="0" indent="0" algn="l" defTabSz="533400">
            <a:lnSpc>
              <a:spcPct val="100000"/>
            </a:lnSpc>
            <a:spcBef>
              <a:spcPct val="0"/>
            </a:spcBef>
            <a:spcAft>
              <a:spcPct val="35000"/>
            </a:spcAft>
            <a:buNone/>
          </a:pPr>
          <a:r>
            <a:rPr lang="en-GB" sz="1200" b="0" i="0" kern="1200" dirty="0"/>
            <a:t>Your mentor should be a colleague who you can talk to in confidence about your apprenticeship, and who should support you to raise concerns or make suggestions to improve your experience, as well as supporting you in the workplace .</a:t>
          </a:r>
          <a:r>
            <a:rPr lang="en-US" sz="1200" b="0" i="0" kern="1200" dirty="0"/>
            <a:t>​</a:t>
          </a:r>
          <a:endParaRPr lang="en-US" sz="1200" kern="1200" dirty="0"/>
        </a:p>
      </dsp:txBody>
      <dsp:txXfrm>
        <a:off x="1555989" y="1105246"/>
        <a:ext cx="8956434" cy="1474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6D61F-F08C-4E21-87DD-A64B1FCBBB51}">
      <dsp:nvSpPr>
        <dsp:cNvPr id="0" name=""/>
        <dsp:cNvSpPr/>
      </dsp:nvSpPr>
      <dsp:spPr>
        <a:xfrm>
          <a:off x="445144" y="1865"/>
          <a:ext cx="2791747" cy="167504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Complying with undertaking the minimum number of OTJ hours for your apprenticeship  </a:t>
          </a:r>
          <a:r>
            <a:rPr lang="en-US" sz="1600" b="1" i="0" kern="1200" dirty="0"/>
            <a:t>​</a:t>
          </a:r>
          <a:endParaRPr lang="en-US" sz="1600" b="1" kern="1200" dirty="0"/>
        </a:p>
      </dsp:txBody>
      <dsp:txXfrm>
        <a:off x="445144" y="1865"/>
        <a:ext cx="2791747" cy="1675048"/>
      </dsp:txXfrm>
    </dsp:sp>
    <dsp:sp modelId="{7596DF08-221D-4F5F-9173-55C3CCA4BC09}">
      <dsp:nvSpPr>
        <dsp:cNvPr id="0" name=""/>
        <dsp:cNvSpPr/>
      </dsp:nvSpPr>
      <dsp:spPr>
        <a:xfrm>
          <a:off x="3516067" y="1865"/>
          <a:ext cx="2791747" cy="167504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Attending timetabled college session, progress reviews</a:t>
          </a:r>
          <a:r>
            <a:rPr lang="en-US" sz="1600" b="1" i="0" kern="1200" dirty="0"/>
            <a:t>​, portfolio sessions and other ad hoc sessions </a:t>
          </a:r>
          <a:endParaRPr lang="en-US" sz="1600" b="1" kern="1200" dirty="0"/>
        </a:p>
      </dsp:txBody>
      <dsp:txXfrm>
        <a:off x="3516067" y="1865"/>
        <a:ext cx="2791747" cy="1675048"/>
      </dsp:txXfrm>
    </dsp:sp>
    <dsp:sp modelId="{C5A3CE7B-DC84-4CE4-849F-1904AB68838A}">
      <dsp:nvSpPr>
        <dsp:cNvPr id="0" name=""/>
        <dsp:cNvSpPr/>
      </dsp:nvSpPr>
      <dsp:spPr>
        <a:xfrm>
          <a:off x="6586989" y="1865"/>
          <a:ext cx="2791747" cy="167504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Always behaving in a safe and responsible manner in accordance with policies and procedures (at work and at college)</a:t>
          </a:r>
          <a:r>
            <a:rPr lang="en-US" sz="1600" b="1" i="0" kern="1200" dirty="0"/>
            <a:t>​</a:t>
          </a:r>
          <a:endParaRPr lang="en-US" sz="1600" b="1" kern="1200" dirty="0"/>
        </a:p>
      </dsp:txBody>
      <dsp:txXfrm>
        <a:off x="6586989" y="1865"/>
        <a:ext cx="2791747" cy="1675048"/>
      </dsp:txXfrm>
    </dsp:sp>
    <dsp:sp modelId="{D39113F8-AF36-4AF3-913E-897A7D11F474}">
      <dsp:nvSpPr>
        <dsp:cNvPr id="0" name=""/>
        <dsp:cNvSpPr/>
      </dsp:nvSpPr>
      <dsp:spPr>
        <a:xfrm>
          <a:off x="445144" y="1956088"/>
          <a:ext cx="2791747" cy="167504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Keeping your employer and provider informed of: Non-attendance,  </a:t>
          </a:r>
          <a:r>
            <a:rPr lang="en-US" sz="1600" b="1" i="0" kern="1200" dirty="0"/>
            <a:t>​</a:t>
          </a:r>
          <a:r>
            <a:rPr lang="en-GB" sz="1600" b="1" i="0" kern="1200" dirty="0"/>
            <a:t>Deadlines/Targets, Loss of employment  and any other change in circumstances  </a:t>
          </a:r>
          <a:endParaRPr lang="en-US" sz="1600" b="1" kern="1200" dirty="0"/>
        </a:p>
      </dsp:txBody>
      <dsp:txXfrm>
        <a:off x="445144" y="1956088"/>
        <a:ext cx="2791747" cy="1675048"/>
      </dsp:txXfrm>
    </dsp:sp>
    <dsp:sp modelId="{7C95442F-8645-4ECA-8A24-F108B5B7A47A}">
      <dsp:nvSpPr>
        <dsp:cNvPr id="0" name=""/>
        <dsp:cNvSpPr/>
      </dsp:nvSpPr>
      <dsp:spPr>
        <a:xfrm>
          <a:off x="3516067" y="1956088"/>
          <a:ext cx="2791747" cy="167504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With your employer and Colchester Institute, agreeing, when learning is complete and are ready to undertake EPA </a:t>
          </a:r>
          <a:r>
            <a:rPr lang="en-US" sz="1600" b="1" i="0" kern="1200" dirty="0"/>
            <a:t>​</a:t>
          </a:r>
          <a:endParaRPr lang="en-US" sz="1600" b="1" kern="1200" dirty="0"/>
        </a:p>
      </dsp:txBody>
      <dsp:txXfrm>
        <a:off x="3516067" y="1956088"/>
        <a:ext cx="2791747" cy="1675048"/>
      </dsp:txXfrm>
    </dsp:sp>
    <dsp:sp modelId="{77190365-9EB6-44DF-BC6E-7B535341BD09}">
      <dsp:nvSpPr>
        <dsp:cNvPr id="0" name=""/>
        <dsp:cNvSpPr/>
      </dsp:nvSpPr>
      <dsp:spPr>
        <a:xfrm>
          <a:off x="6586989" y="1956088"/>
          <a:ext cx="2791747" cy="167504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Completing Induction and all training for your apprenticeship/qualification</a:t>
          </a:r>
          <a:endParaRPr lang="en-US" sz="1600" b="1" kern="1200" dirty="0"/>
        </a:p>
      </dsp:txBody>
      <dsp:txXfrm>
        <a:off x="6586989" y="1956088"/>
        <a:ext cx="2791747" cy="1675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D258F-3BFC-4668-B597-3AA2A11ABD88}">
      <dsp:nvSpPr>
        <dsp:cNvPr id="0" name=""/>
        <dsp:cNvSpPr/>
      </dsp:nvSpPr>
      <dsp:spPr>
        <a:xfrm>
          <a:off x="2891025" y="38903"/>
          <a:ext cx="973617" cy="97361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1D447-E7D5-4EC9-893A-6E800836CE22}">
      <dsp:nvSpPr>
        <dsp:cNvPr id="0" name=""/>
        <dsp:cNvSpPr/>
      </dsp:nvSpPr>
      <dsp:spPr>
        <a:xfrm>
          <a:off x="3084988" y="227694"/>
          <a:ext cx="558632" cy="558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A3DA3D-2B15-4040-AD22-1FE4365201BD}">
      <dsp:nvSpPr>
        <dsp:cNvPr id="0" name=""/>
        <dsp:cNvSpPr/>
      </dsp:nvSpPr>
      <dsp:spPr>
        <a:xfrm>
          <a:off x="2583417" y="1254229"/>
          <a:ext cx="1596093" cy="69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Sign-up – Introductions  </a:t>
          </a:r>
        </a:p>
      </dsp:txBody>
      <dsp:txXfrm>
        <a:off x="2583417" y="1254229"/>
        <a:ext cx="1596093" cy="698291"/>
      </dsp:txXfrm>
    </dsp:sp>
    <dsp:sp modelId="{0E3A1709-0D6F-47E4-A781-196BC3701C64}">
      <dsp:nvSpPr>
        <dsp:cNvPr id="0" name=""/>
        <dsp:cNvSpPr/>
      </dsp:nvSpPr>
      <dsp:spPr>
        <a:xfrm>
          <a:off x="4845483" y="2031323"/>
          <a:ext cx="973617" cy="97361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E180C-EE9F-4B36-8434-5D694EA804DC}">
      <dsp:nvSpPr>
        <dsp:cNvPr id="0" name=""/>
        <dsp:cNvSpPr/>
      </dsp:nvSpPr>
      <dsp:spPr>
        <a:xfrm>
          <a:off x="5055098" y="2196294"/>
          <a:ext cx="558632" cy="558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1F57F6-F2B0-4236-B29D-75AF7CEACD9B}">
      <dsp:nvSpPr>
        <dsp:cNvPr id="0" name=""/>
        <dsp:cNvSpPr/>
      </dsp:nvSpPr>
      <dsp:spPr>
        <a:xfrm>
          <a:off x="4561951" y="3107723"/>
          <a:ext cx="1596093" cy="69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Confirm contact details </a:t>
          </a:r>
        </a:p>
      </dsp:txBody>
      <dsp:txXfrm>
        <a:off x="4561951" y="3107723"/>
        <a:ext cx="1596093" cy="698291"/>
      </dsp:txXfrm>
    </dsp:sp>
    <dsp:sp modelId="{C5488F73-295A-4C76-9A24-5B2BD82476EF}">
      <dsp:nvSpPr>
        <dsp:cNvPr id="0" name=""/>
        <dsp:cNvSpPr/>
      </dsp:nvSpPr>
      <dsp:spPr>
        <a:xfrm>
          <a:off x="4770991" y="991"/>
          <a:ext cx="973617" cy="97361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804A0-BD2B-4A21-963A-B80B5AEECFFE}">
      <dsp:nvSpPr>
        <dsp:cNvPr id="0" name=""/>
        <dsp:cNvSpPr/>
      </dsp:nvSpPr>
      <dsp:spPr>
        <a:xfrm>
          <a:off x="4978483" y="208483"/>
          <a:ext cx="558632" cy="558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BB81CB-50D5-4568-B294-363777ECAF61}">
      <dsp:nvSpPr>
        <dsp:cNvPr id="0" name=""/>
        <dsp:cNvSpPr/>
      </dsp:nvSpPr>
      <dsp:spPr>
        <a:xfrm>
          <a:off x="4459753" y="1277866"/>
          <a:ext cx="1596093" cy="69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Training/Delivery Plan – including agreeing to start and end dates </a:t>
          </a:r>
          <a:endParaRPr lang="en-US" sz="1100" kern="1200" dirty="0"/>
        </a:p>
      </dsp:txBody>
      <dsp:txXfrm>
        <a:off x="4459753" y="1277866"/>
        <a:ext cx="1596093" cy="698291"/>
      </dsp:txXfrm>
    </dsp:sp>
    <dsp:sp modelId="{A165E44B-D5BA-4A4F-AFD0-9A2A00503AF9}">
      <dsp:nvSpPr>
        <dsp:cNvPr id="0" name=""/>
        <dsp:cNvSpPr/>
      </dsp:nvSpPr>
      <dsp:spPr>
        <a:xfrm>
          <a:off x="6646401" y="991"/>
          <a:ext cx="973617" cy="97361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DDB75-BA69-42F5-9206-B984A2B6A902}">
      <dsp:nvSpPr>
        <dsp:cNvPr id="0" name=""/>
        <dsp:cNvSpPr/>
      </dsp:nvSpPr>
      <dsp:spPr>
        <a:xfrm>
          <a:off x="6853893" y="208483"/>
          <a:ext cx="558632" cy="5586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216ED-0426-447B-BEA2-98DA677DB6C8}">
      <dsp:nvSpPr>
        <dsp:cNvPr id="0" name=""/>
        <dsp:cNvSpPr/>
      </dsp:nvSpPr>
      <dsp:spPr>
        <a:xfrm>
          <a:off x="6335163" y="1277866"/>
          <a:ext cx="1596093" cy="69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Complete a Skillscan </a:t>
          </a:r>
          <a:endParaRPr lang="en-US" sz="1100" kern="1200" dirty="0"/>
        </a:p>
      </dsp:txBody>
      <dsp:txXfrm>
        <a:off x="6335163" y="1277866"/>
        <a:ext cx="1596093" cy="698291"/>
      </dsp:txXfrm>
    </dsp:sp>
    <dsp:sp modelId="{BD7F8475-2469-4DDB-9DD2-5B3491140584}">
      <dsp:nvSpPr>
        <dsp:cNvPr id="0" name=""/>
        <dsp:cNvSpPr/>
      </dsp:nvSpPr>
      <dsp:spPr>
        <a:xfrm>
          <a:off x="8521811" y="991"/>
          <a:ext cx="973617" cy="97361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D6A45-BC8B-42B4-84CA-753EAFAFBE21}">
      <dsp:nvSpPr>
        <dsp:cNvPr id="0" name=""/>
        <dsp:cNvSpPr/>
      </dsp:nvSpPr>
      <dsp:spPr>
        <a:xfrm>
          <a:off x="8729303" y="208483"/>
          <a:ext cx="558632" cy="5586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42921-72FE-41E6-9499-111F56E5064F}">
      <dsp:nvSpPr>
        <dsp:cNvPr id="0" name=""/>
        <dsp:cNvSpPr/>
      </dsp:nvSpPr>
      <dsp:spPr>
        <a:xfrm>
          <a:off x="8210573" y="1277866"/>
          <a:ext cx="1596093" cy="69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Functional Skills (if applicable)</a:t>
          </a:r>
          <a:endParaRPr lang="en-US" sz="1100" kern="1200" dirty="0"/>
        </a:p>
      </dsp:txBody>
      <dsp:txXfrm>
        <a:off x="8210573" y="1277866"/>
        <a:ext cx="1596093" cy="698291"/>
      </dsp:txXfrm>
    </dsp:sp>
    <dsp:sp modelId="{DD5A62FD-85AB-4AF3-AA18-3170F7F58A75}">
      <dsp:nvSpPr>
        <dsp:cNvPr id="0" name=""/>
        <dsp:cNvSpPr/>
      </dsp:nvSpPr>
      <dsp:spPr>
        <a:xfrm>
          <a:off x="2895561" y="2031328"/>
          <a:ext cx="973617" cy="97361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F4D39B-475B-4E11-9E55-D74EF11156EB}">
      <dsp:nvSpPr>
        <dsp:cNvPr id="0" name=""/>
        <dsp:cNvSpPr/>
      </dsp:nvSpPr>
      <dsp:spPr>
        <a:xfrm>
          <a:off x="3100883" y="2230237"/>
          <a:ext cx="558632" cy="5586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2A4058-DADA-4FB4-A3DA-BA52BBA13537}">
      <dsp:nvSpPr>
        <dsp:cNvPr id="0" name=""/>
        <dsp:cNvSpPr/>
      </dsp:nvSpPr>
      <dsp:spPr>
        <a:xfrm>
          <a:off x="2561885" y="3111515"/>
          <a:ext cx="1596093" cy="69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Embedding maths, English, personal development and soft-skill development throughout the apprenticeship</a:t>
          </a:r>
          <a:endParaRPr lang="en-US" sz="1100" kern="1200" dirty="0"/>
        </a:p>
      </dsp:txBody>
      <dsp:txXfrm>
        <a:off x="2561885" y="3111515"/>
        <a:ext cx="1596093" cy="698291"/>
      </dsp:txXfrm>
    </dsp:sp>
    <dsp:sp modelId="{937AF729-D925-4FFC-A887-BE5F8191D008}">
      <dsp:nvSpPr>
        <dsp:cNvPr id="0" name=""/>
        <dsp:cNvSpPr/>
      </dsp:nvSpPr>
      <dsp:spPr>
        <a:xfrm>
          <a:off x="6685434" y="2031328"/>
          <a:ext cx="973617" cy="97361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EE20D-2C8A-4C2D-BC11-F86EAAE73A02}">
      <dsp:nvSpPr>
        <dsp:cNvPr id="0" name=""/>
        <dsp:cNvSpPr/>
      </dsp:nvSpPr>
      <dsp:spPr>
        <a:xfrm>
          <a:off x="6870489" y="2200724"/>
          <a:ext cx="558632" cy="55863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6ADF9-E2E2-412B-B360-EAE318422EA6}">
      <dsp:nvSpPr>
        <dsp:cNvPr id="0" name=""/>
        <dsp:cNvSpPr/>
      </dsp:nvSpPr>
      <dsp:spPr>
        <a:xfrm>
          <a:off x="6397203" y="3137128"/>
          <a:ext cx="1596093" cy="69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End-Point Assessment important information  </a:t>
          </a:r>
          <a:endParaRPr lang="en-US" sz="1100" kern="1200" dirty="0"/>
        </a:p>
      </dsp:txBody>
      <dsp:txXfrm>
        <a:off x="6397203" y="3137128"/>
        <a:ext cx="1596093" cy="698291"/>
      </dsp:txXfrm>
    </dsp:sp>
    <dsp:sp modelId="{1A0BBEA5-F903-4BDF-8471-91D3523AB2B7}">
      <dsp:nvSpPr>
        <dsp:cNvPr id="0" name=""/>
        <dsp:cNvSpPr/>
      </dsp:nvSpPr>
      <dsp:spPr>
        <a:xfrm>
          <a:off x="8572469" y="1982102"/>
          <a:ext cx="973617" cy="97361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5EF84-6254-49E7-BDBE-C50B47C5705E}">
      <dsp:nvSpPr>
        <dsp:cNvPr id="0" name=""/>
        <dsp:cNvSpPr/>
      </dsp:nvSpPr>
      <dsp:spPr>
        <a:xfrm>
          <a:off x="8762211" y="2153151"/>
          <a:ext cx="558632" cy="55863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5CC00-A498-4FB3-9FDA-5907B233AE4B}">
      <dsp:nvSpPr>
        <dsp:cNvPr id="0" name=""/>
        <dsp:cNvSpPr/>
      </dsp:nvSpPr>
      <dsp:spPr>
        <a:xfrm>
          <a:off x="8311989" y="3123540"/>
          <a:ext cx="1596093" cy="69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Apprenticeship funding and compliance paperwork </a:t>
          </a:r>
          <a:endParaRPr lang="en-US" sz="1100" kern="1200" dirty="0"/>
        </a:p>
      </dsp:txBody>
      <dsp:txXfrm>
        <a:off x="8311989" y="3123540"/>
        <a:ext cx="1596093" cy="698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130CB-FD42-4BE5-B19A-4C1C508FB4F4}">
      <dsp:nvSpPr>
        <dsp:cNvPr id="0" name=""/>
        <dsp:cNvSpPr/>
      </dsp:nvSpPr>
      <dsp:spPr>
        <a:xfrm>
          <a:off x="39177" y="252278"/>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E7998-A1E0-419B-8E98-C5218089B9D3}">
      <dsp:nvSpPr>
        <dsp:cNvPr id="0" name=""/>
        <dsp:cNvSpPr/>
      </dsp:nvSpPr>
      <dsp:spPr>
        <a:xfrm>
          <a:off x="204890" y="417991"/>
          <a:ext cx="457683" cy="457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631A61-9E20-4E5C-8C73-B6777A613A18}">
      <dsp:nvSpPr>
        <dsp:cNvPr id="0" name=""/>
        <dsp:cNvSpPr/>
      </dsp:nvSpPr>
      <dsp:spPr>
        <a:xfrm>
          <a:off x="997381" y="252278"/>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b="1" kern="1200" dirty="0"/>
            <a:t>UCC/Apprenticeship Induction</a:t>
          </a:r>
          <a:endParaRPr lang="en-US" sz="1700" kern="1200" dirty="0"/>
        </a:p>
      </dsp:txBody>
      <dsp:txXfrm>
        <a:off x="997381" y="252278"/>
        <a:ext cx="1860042" cy="789108"/>
      </dsp:txXfrm>
    </dsp:sp>
    <dsp:sp modelId="{D85C991B-3617-42D5-87B8-39C65A47C0BB}">
      <dsp:nvSpPr>
        <dsp:cNvPr id="0" name=""/>
        <dsp:cNvSpPr/>
      </dsp:nvSpPr>
      <dsp:spPr>
        <a:xfrm>
          <a:off x="3181521" y="252278"/>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0108C-521B-4937-9BF9-04BE72C493B1}">
      <dsp:nvSpPr>
        <dsp:cNvPr id="0" name=""/>
        <dsp:cNvSpPr/>
      </dsp:nvSpPr>
      <dsp:spPr>
        <a:xfrm>
          <a:off x="3347234" y="417991"/>
          <a:ext cx="457683" cy="457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FDBD79-D02A-49E2-BEC6-92E0F332BD0C}">
      <dsp:nvSpPr>
        <dsp:cNvPr id="0" name=""/>
        <dsp:cNvSpPr/>
      </dsp:nvSpPr>
      <dsp:spPr>
        <a:xfrm>
          <a:off x="4139725" y="252278"/>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dirty="0"/>
            <a:t>Collect ID Badges</a:t>
          </a:r>
          <a:endParaRPr lang="en-US" sz="1700" kern="1200" dirty="0"/>
        </a:p>
      </dsp:txBody>
      <dsp:txXfrm>
        <a:off x="4139725" y="252278"/>
        <a:ext cx="1860042" cy="789108"/>
      </dsp:txXfrm>
    </dsp:sp>
    <dsp:sp modelId="{EB9AD029-769B-4FC3-8C96-D43AACA9EA02}">
      <dsp:nvSpPr>
        <dsp:cNvPr id="0" name=""/>
        <dsp:cNvSpPr/>
      </dsp:nvSpPr>
      <dsp:spPr>
        <a:xfrm>
          <a:off x="6323865" y="252278"/>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CAE8F-A5F9-4167-9D9A-8389DD70E465}">
      <dsp:nvSpPr>
        <dsp:cNvPr id="0" name=""/>
        <dsp:cNvSpPr/>
      </dsp:nvSpPr>
      <dsp:spPr>
        <a:xfrm>
          <a:off x="6489578" y="417991"/>
          <a:ext cx="457683" cy="457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62C47-29A1-4985-A416-78865FFB08FE}">
      <dsp:nvSpPr>
        <dsp:cNvPr id="0" name=""/>
        <dsp:cNvSpPr/>
      </dsp:nvSpPr>
      <dsp:spPr>
        <a:xfrm>
          <a:off x="7282069" y="252278"/>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dirty="0"/>
            <a:t>Tour of the campus</a:t>
          </a:r>
          <a:endParaRPr lang="en-US" sz="1700" kern="1200" dirty="0"/>
        </a:p>
      </dsp:txBody>
      <dsp:txXfrm>
        <a:off x="7282069" y="252278"/>
        <a:ext cx="1860042" cy="789108"/>
      </dsp:txXfrm>
    </dsp:sp>
    <dsp:sp modelId="{44C64D87-3643-4AAD-9725-5F120FBB8965}">
      <dsp:nvSpPr>
        <dsp:cNvPr id="0" name=""/>
        <dsp:cNvSpPr/>
      </dsp:nvSpPr>
      <dsp:spPr>
        <a:xfrm>
          <a:off x="39177" y="1781114"/>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94D82-DD3D-45AB-BA79-41F2D76E9B7F}">
      <dsp:nvSpPr>
        <dsp:cNvPr id="0" name=""/>
        <dsp:cNvSpPr/>
      </dsp:nvSpPr>
      <dsp:spPr>
        <a:xfrm>
          <a:off x="204890" y="1946827"/>
          <a:ext cx="457683" cy="4576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F717FE-35D2-427E-8EAE-C6F3730DF3E4}">
      <dsp:nvSpPr>
        <dsp:cNvPr id="0" name=""/>
        <dsp:cNvSpPr/>
      </dsp:nvSpPr>
      <dsp:spPr>
        <a:xfrm>
          <a:off x="997381" y="1781114"/>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dirty="0"/>
            <a:t>Introduction to your course</a:t>
          </a:r>
          <a:endParaRPr lang="en-US" sz="1700" kern="1200" dirty="0"/>
        </a:p>
      </dsp:txBody>
      <dsp:txXfrm>
        <a:off x="997381" y="1781114"/>
        <a:ext cx="1860042" cy="789108"/>
      </dsp:txXfrm>
    </dsp:sp>
    <dsp:sp modelId="{6EF65028-8A92-417F-9ACE-2B94B87334A7}">
      <dsp:nvSpPr>
        <dsp:cNvPr id="0" name=""/>
        <dsp:cNvSpPr/>
      </dsp:nvSpPr>
      <dsp:spPr>
        <a:xfrm>
          <a:off x="3181521" y="1781114"/>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51530-797E-4FDE-BF50-030F97D0C457}">
      <dsp:nvSpPr>
        <dsp:cNvPr id="0" name=""/>
        <dsp:cNvSpPr/>
      </dsp:nvSpPr>
      <dsp:spPr>
        <a:xfrm>
          <a:off x="3347234" y="1946827"/>
          <a:ext cx="457683" cy="4576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608D69-CE4B-4D7A-A116-CE007BE354E2}">
      <dsp:nvSpPr>
        <dsp:cNvPr id="0" name=""/>
        <dsp:cNvSpPr/>
      </dsp:nvSpPr>
      <dsp:spPr>
        <a:xfrm>
          <a:off x="4139725" y="1781114"/>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dirty="0"/>
            <a:t>Meet the team</a:t>
          </a:r>
          <a:endParaRPr lang="en-US" sz="1700" kern="1200" dirty="0"/>
        </a:p>
      </dsp:txBody>
      <dsp:txXfrm>
        <a:off x="4139725" y="1781114"/>
        <a:ext cx="1860042" cy="789108"/>
      </dsp:txXfrm>
    </dsp:sp>
    <dsp:sp modelId="{FA27D754-77D2-48DF-B104-21E78D8D609E}">
      <dsp:nvSpPr>
        <dsp:cNvPr id="0" name=""/>
        <dsp:cNvSpPr/>
      </dsp:nvSpPr>
      <dsp:spPr>
        <a:xfrm>
          <a:off x="6323865" y="1781114"/>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5B4E1-693F-426C-918D-7A087F715C72}">
      <dsp:nvSpPr>
        <dsp:cNvPr id="0" name=""/>
        <dsp:cNvSpPr/>
      </dsp:nvSpPr>
      <dsp:spPr>
        <a:xfrm>
          <a:off x="6489578" y="1946827"/>
          <a:ext cx="457683" cy="4576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950F54-E495-47BA-9F12-0391374AA41D}">
      <dsp:nvSpPr>
        <dsp:cNvPr id="0" name=""/>
        <dsp:cNvSpPr/>
      </dsp:nvSpPr>
      <dsp:spPr>
        <a:xfrm>
          <a:off x="7282069" y="1781114"/>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dirty="0"/>
            <a:t>Expectations</a:t>
          </a:r>
          <a:endParaRPr lang="en-US" sz="1700" kern="1200" dirty="0"/>
        </a:p>
      </dsp:txBody>
      <dsp:txXfrm>
        <a:off x="7282069" y="1781114"/>
        <a:ext cx="1860042" cy="789108"/>
      </dsp:txXfrm>
    </dsp:sp>
    <dsp:sp modelId="{CF1BB1B6-695E-4E9F-AC61-72DC0078EEF0}">
      <dsp:nvSpPr>
        <dsp:cNvPr id="0" name=""/>
        <dsp:cNvSpPr/>
      </dsp:nvSpPr>
      <dsp:spPr>
        <a:xfrm>
          <a:off x="39177" y="3309950"/>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FB362-FB20-4E33-9272-C4EBCEC417DE}">
      <dsp:nvSpPr>
        <dsp:cNvPr id="0" name=""/>
        <dsp:cNvSpPr/>
      </dsp:nvSpPr>
      <dsp:spPr>
        <a:xfrm>
          <a:off x="204890" y="3475663"/>
          <a:ext cx="457683" cy="45768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4CA7C3-5B2B-4EE3-9550-D74ECA1D0282}">
      <dsp:nvSpPr>
        <dsp:cNvPr id="0" name=""/>
        <dsp:cNvSpPr/>
      </dsp:nvSpPr>
      <dsp:spPr>
        <a:xfrm>
          <a:off x="997381" y="3309950"/>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dirty="0"/>
            <a:t>Study Skills</a:t>
          </a:r>
          <a:endParaRPr lang="en-US" sz="1700" kern="1200" dirty="0"/>
        </a:p>
      </dsp:txBody>
      <dsp:txXfrm>
        <a:off x="997381" y="3309950"/>
        <a:ext cx="1860042" cy="789108"/>
      </dsp:txXfrm>
    </dsp:sp>
    <dsp:sp modelId="{985E875C-EAAB-41F5-A0B1-9B63351D5014}">
      <dsp:nvSpPr>
        <dsp:cNvPr id="0" name=""/>
        <dsp:cNvSpPr/>
      </dsp:nvSpPr>
      <dsp:spPr>
        <a:xfrm>
          <a:off x="3181521" y="3309950"/>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3CFDB-B180-4EB9-BD76-23A2A8A306FB}">
      <dsp:nvSpPr>
        <dsp:cNvPr id="0" name=""/>
        <dsp:cNvSpPr/>
      </dsp:nvSpPr>
      <dsp:spPr>
        <a:xfrm>
          <a:off x="3347234" y="3475663"/>
          <a:ext cx="457683" cy="45768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CF633B-707F-4E98-8C29-21B7FC224DD4}">
      <dsp:nvSpPr>
        <dsp:cNvPr id="0" name=""/>
        <dsp:cNvSpPr/>
      </dsp:nvSpPr>
      <dsp:spPr>
        <a:xfrm>
          <a:off x="4139725" y="3309950"/>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GB" sz="1700" kern="1200" dirty="0"/>
            <a:t>E-Learning</a:t>
          </a:r>
          <a:endParaRPr lang="en-US" sz="1700" kern="1200" dirty="0"/>
        </a:p>
      </dsp:txBody>
      <dsp:txXfrm>
        <a:off x="4139725" y="3309950"/>
        <a:ext cx="1860042" cy="789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130CB-FD42-4BE5-B19A-4C1C508FB4F4}">
      <dsp:nvSpPr>
        <dsp:cNvPr id="0" name=""/>
        <dsp:cNvSpPr/>
      </dsp:nvSpPr>
      <dsp:spPr>
        <a:xfrm>
          <a:off x="39177" y="252278"/>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E7998-A1E0-419B-8E98-C5218089B9D3}">
      <dsp:nvSpPr>
        <dsp:cNvPr id="0" name=""/>
        <dsp:cNvSpPr/>
      </dsp:nvSpPr>
      <dsp:spPr>
        <a:xfrm>
          <a:off x="204890" y="417991"/>
          <a:ext cx="457683" cy="457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631A61-9E20-4E5C-8C73-B6777A613A18}">
      <dsp:nvSpPr>
        <dsp:cNvPr id="0" name=""/>
        <dsp:cNvSpPr/>
      </dsp:nvSpPr>
      <dsp:spPr>
        <a:xfrm>
          <a:off x="997381" y="252278"/>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Teaching of theory e.g. Lectures, Research </a:t>
          </a:r>
          <a:r>
            <a:rPr lang="en-US" sz="1300" kern="1200" dirty="0"/>
            <a:t>​</a:t>
          </a:r>
        </a:p>
      </dsp:txBody>
      <dsp:txXfrm>
        <a:off x="997381" y="252278"/>
        <a:ext cx="1860042" cy="789108"/>
      </dsp:txXfrm>
    </dsp:sp>
    <dsp:sp modelId="{D85C991B-3617-42D5-87B8-39C65A47C0BB}">
      <dsp:nvSpPr>
        <dsp:cNvPr id="0" name=""/>
        <dsp:cNvSpPr/>
      </dsp:nvSpPr>
      <dsp:spPr>
        <a:xfrm>
          <a:off x="3181521" y="252278"/>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0108C-521B-4937-9BF9-04BE72C493B1}">
      <dsp:nvSpPr>
        <dsp:cNvPr id="0" name=""/>
        <dsp:cNvSpPr/>
      </dsp:nvSpPr>
      <dsp:spPr>
        <a:xfrm>
          <a:off x="3347234" y="417991"/>
          <a:ext cx="457683" cy="457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FDBD79-D02A-49E2-BEC6-92E0F332BD0C}">
      <dsp:nvSpPr>
        <dsp:cNvPr id="0" name=""/>
        <dsp:cNvSpPr/>
      </dsp:nvSpPr>
      <dsp:spPr>
        <a:xfrm>
          <a:off x="4139725" y="252278"/>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Attendance at competitions or events</a:t>
          </a:r>
          <a:endParaRPr lang="en-US" sz="1300" kern="1200" dirty="0"/>
        </a:p>
      </dsp:txBody>
      <dsp:txXfrm>
        <a:off x="4139725" y="252278"/>
        <a:ext cx="1860042" cy="789108"/>
      </dsp:txXfrm>
    </dsp:sp>
    <dsp:sp modelId="{EB9AD029-769B-4FC3-8C96-D43AACA9EA02}">
      <dsp:nvSpPr>
        <dsp:cNvPr id="0" name=""/>
        <dsp:cNvSpPr/>
      </dsp:nvSpPr>
      <dsp:spPr>
        <a:xfrm>
          <a:off x="6323865" y="252278"/>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CAE8F-A5F9-4167-9D9A-8389DD70E465}">
      <dsp:nvSpPr>
        <dsp:cNvPr id="0" name=""/>
        <dsp:cNvSpPr/>
      </dsp:nvSpPr>
      <dsp:spPr>
        <a:xfrm>
          <a:off x="6489578" y="417991"/>
          <a:ext cx="457683" cy="457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62C47-29A1-4985-A416-78865FFB08FE}">
      <dsp:nvSpPr>
        <dsp:cNvPr id="0" name=""/>
        <dsp:cNvSpPr/>
      </dsp:nvSpPr>
      <dsp:spPr>
        <a:xfrm>
          <a:off x="7282069" y="252278"/>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Industry visits or visiting other companies</a:t>
          </a:r>
          <a:r>
            <a:rPr lang="en-US" sz="1300" kern="1200" dirty="0"/>
            <a:t>​</a:t>
          </a:r>
        </a:p>
      </dsp:txBody>
      <dsp:txXfrm>
        <a:off x="7282069" y="252278"/>
        <a:ext cx="1860042" cy="789108"/>
      </dsp:txXfrm>
    </dsp:sp>
    <dsp:sp modelId="{44C64D87-3643-4AAD-9725-5F120FBB8965}">
      <dsp:nvSpPr>
        <dsp:cNvPr id="0" name=""/>
        <dsp:cNvSpPr/>
      </dsp:nvSpPr>
      <dsp:spPr>
        <a:xfrm>
          <a:off x="39177" y="1781114"/>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94D82-DD3D-45AB-BA79-41F2D76E9B7F}">
      <dsp:nvSpPr>
        <dsp:cNvPr id="0" name=""/>
        <dsp:cNvSpPr/>
      </dsp:nvSpPr>
      <dsp:spPr>
        <a:xfrm>
          <a:off x="204890" y="1946827"/>
          <a:ext cx="457683" cy="4576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F717FE-35D2-427E-8EAE-C6F3730DF3E4}">
      <dsp:nvSpPr>
        <dsp:cNvPr id="0" name=""/>
        <dsp:cNvSpPr/>
      </dsp:nvSpPr>
      <dsp:spPr>
        <a:xfrm>
          <a:off x="997381" y="1781114"/>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Apprentice support provided by the employer or provider e.g. academic skills </a:t>
          </a:r>
          <a:endParaRPr lang="en-US" sz="1300" kern="1200" dirty="0"/>
        </a:p>
      </dsp:txBody>
      <dsp:txXfrm>
        <a:off x="997381" y="1781114"/>
        <a:ext cx="1860042" cy="789108"/>
      </dsp:txXfrm>
    </dsp:sp>
    <dsp:sp modelId="{6EF65028-8A92-417F-9ACE-2B94B87334A7}">
      <dsp:nvSpPr>
        <dsp:cNvPr id="0" name=""/>
        <dsp:cNvSpPr/>
      </dsp:nvSpPr>
      <dsp:spPr>
        <a:xfrm>
          <a:off x="3181521" y="1781114"/>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51530-797E-4FDE-BF50-030F97D0C457}">
      <dsp:nvSpPr>
        <dsp:cNvPr id="0" name=""/>
        <dsp:cNvSpPr/>
      </dsp:nvSpPr>
      <dsp:spPr>
        <a:xfrm>
          <a:off x="3347234" y="1946827"/>
          <a:ext cx="457683" cy="4576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608D69-CE4B-4D7A-A116-CE007BE354E2}">
      <dsp:nvSpPr>
        <dsp:cNvPr id="0" name=""/>
        <dsp:cNvSpPr/>
      </dsp:nvSpPr>
      <dsp:spPr>
        <a:xfrm>
          <a:off x="4139725" y="1781114"/>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Shadowing or being mentored </a:t>
          </a:r>
          <a:r>
            <a:rPr lang="en-US" sz="1300" kern="1200" dirty="0"/>
            <a:t>​</a:t>
          </a:r>
        </a:p>
      </dsp:txBody>
      <dsp:txXfrm>
        <a:off x="4139725" y="1781114"/>
        <a:ext cx="1860042" cy="789108"/>
      </dsp:txXfrm>
    </dsp:sp>
    <dsp:sp modelId="{FA27D754-77D2-48DF-B104-21E78D8D609E}">
      <dsp:nvSpPr>
        <dsp:cNvPr id="0" name=""/>
        <dsp:cNvSpPr/>
      </dsp:nvSpPr>
      <dsp:spPr>
        <a:xfrm>
          <a:off x="6323865" y="1781114"/>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5B4E1-693F-426C-918D-7A087F715C72}">
      <dsp:nvSpPr>
        <dsp:cNvPr id="0" name=""/>
        <dsp:cNvSpPr/>
      </dsp:nvSpPr>
      <dsp:spPr>
        <a:xfrm>
          <a:off x="6489578" y="1946827"/>
          <a:ext cx="457683" cy="4576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950F54-E495-47BA-9F12-0391374AA41D}">
      <dsp:nvSpPr>
        <dsp:cNvPr id="0" name=""/>
        <dsp:cNvSpPr/>
      </dsp:nvSpPr>
      <dsp:spPr>
        <a:xfrm>
          <a:off x="7282069" y="1781114"/>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Visiting other departments in your organisation </a:t>
          </a:r>
          <a:r>
            <a:rPr lang="en-US" sz="1300" kern="1200" dirty="0"/>
            <a:t>​</a:t>
          </a:r>
        </a:p>
      </dsp:txBody>
      <dsp:txXfrm>
        <a:off x="7282069" y="1781114"/>
        <a:ext cx="1860042" cy="789108"/>
      </dsp:txXfrm>
    </dsp:sp>
    <dsp:sp modelId="{CF1BB1B6-695E-4E9F-AC61-72DC0078EEF0}">
      <dsp:nvSpPr>
        <dsp:cNvPr id="0" name=""/>
        <dsp:cNvSpPr/>
      </dsp:nvSpPr>
      <dsp:spPr>
        <a:xfrm>
          <a:off x="39177" y="3309950"/>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FB362-FB20-4E33-9272-C4EBCEC417DE}">
      <dsp:nvSpPr>
        <dsp:cNvPr id="0" name=""/>
        <dsp:cNvSpPr/>
      </dsp:nvSpPr>
      <dsp:spPr>
        <a:xfrm>
          <a:off x="204890" y="3475663"/>
          <a:ext cx="457683" cy="45768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4CA7C3-5B2B-4EE3-9550-D74ECA1D0282}">
      <dsp:nvSpPr>
        <dsp:cNvPr id="0" name=""/>
        <dsp:cNvSpPr/>
      </dsp:nvSpPr>
      <dsp:spPr>
        <a:xfrm>
          <a:off x="997381" y="3309950"/>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Practical/Workplace Training e.g. manufacturing training, new equipment or technology </a:t>
          </a:r>
          <a:r>
            <a:rPr lang="en-US" sz="1300" kern="1200" dirty="0"/>
            <a:t>​</a:t>
          </a:r>
        </a:p>
      </dsp:txBody>
      <dsp:txXfrm>
        <a:off x="997381" y="3309950"/>
        <a:ext cx="1860042" cy="789108"/>
      </dsp:txXfrm>
    </dsp:sp>
    <dsp:sp modelId="{985E875C-EAAB-41F5-A0B1-9B63351D5014}">
      <dsp:nvSpPr>
        <dsp:cNvPr id="0" name=""/>
        <dsp:cNvSpPr/>
      </dsp:nvSpPr>
      <dsp:spPr>
        <a:xfrm>
          <a:off x="3181521" y="3309950"/>
          <a:ext cx="789108" cy="78910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3CFDB-B180-4EB9-BD76-23A2A8A306FB}">
      <dsp:nvSpPr>
        <dsp:cNvPr id="0" name=""/>
        <dsp:cNvSpPr/>
      </dsp:nvSpPr>
      <dsp:spPr>
        <a:xfrm>
          <a:off x="3347234" y="3475663"/>
          <a:ext cx="457683" cy="45768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CF633B-707F-4E98-8C29-21B7FC224DD4}">
      <dsp:nvSpPr>
        <dsp:cNvPr id="0" name=""/>
        <dsp:cNvSpPr/>
      </dsp:nvSpPr>
      <dsp:spPr>
        <a:xfrm>
          <a:off x="4139725" y="3309950"/>
          <a:ext cx="1860042" cy="78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Online/e-Learning e.g. webinars </a:t>
          </a:r>
          <a:r>
            <a:rPr lang="en-US" sz="1300" kern="1200" dirty="0"/>
            <a:t>​</a:t>
          </a:r>
        </a:p>
      </dsp:txBody>
      <dsp:txXfrm>
        <a:off x="4139725" y="3309950"/>
        <a:ext cx="1860042" cy="789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686F0-B9E0-4AD9-9833-2BD408C1FE14}">
      <dsp:nvSpPr>
        <dsp:cNvPr id="0" name=""/>
        <dsp:cNvSpPr/>
      </dsp:nvSpPr>
      <dsp:spPr>
        <a:xfrm>
          <a:off x="0" y="1422"/>
          <a:ext cx="4168806" cy="309115"/>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Activity Date* </a:t>
          </a:r>
          <a:endParaRPr lang="en-US" sz="900" kern="1200" dirty="0"/>
        </a:p>
      </dsp:txBody>
      <dsp:txXfrm>
        <a:off x="15090" y="16512"/>
        <a:ext cx="4138626" cy="278935"/>
      </dsp:txXfrm>
    </dsp:sp>
    <dsp:sp modelId="{BF681859-44C4-4A28-B0D5-1A7F084EB214}">
      <dsp:nvSpPr>
        <dsp:cNvPr id="0" name=""/>
        <dsp:cNvSpPr/>
      </dsp:nvSpPr>
      <dsp:spPr>
        <a:xfrm>
          <a:off x="0" y="320733"/>
          <a:ext cx="4168806" cy="309115"/>
        </a:xfrm>
        <a:prstGeom prst="roundRect">
          <a:avLst/>
        </a:prstGeom>
        <a:solidFill>
          <a:schemeClr val="accent3">
            <a:alpha val="90000"/>
            <a:hueOff val="0"/>
            <a:satOff val="0"/>
            <a:lumOff val="0"/>
            <a:alphaOff val="-363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Activity Type*</a:t>
          </a:r>
          <a:r>
            <a:rPr lang="en-US" sz="900" kern="1200" dirty="0"/>
            <a:t> </a:t>
          </a:r>
        </a:p>
      </dsp:txBody>
      <dsp:txXfrm>
        <a:off x="15090" y="335823"/>
        <a:ext cx="4138626" cy="278935"/>
      </dsp:txXfrm>
    </dsp:sp>
    <dsp:sp modelId="{FBAE6CCC-AA07-4FE5-A1F2-62D07244209D}">
      <dsp:nvSpPr>
        <dsp:cNvPr id="0" name=""/>
        <dsp:cNvSpPr/>
      </dsp:nvSpPr>
      <dsp:spPr>
        <a:xfrm>
          <a:off x="0" y="648856"/>
          <a:ext cx="4168806" cy="309115"/>
        </a:xfrm>
        <a:prstGeom prst="roundRect">
          <a:avLst/>
        </a:prstGeom>
        <a:solidFill>
          <a:schemeClr val="accent3">
            <a:alpha val="90000"/>
            <a:hueOff val="0"/>
            <a:satOff val="0"/>
            <a:lumOff val="0"/>
            <a:alphaOff val="-727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t>Select Course*</a:t>
          </a:r>
          <a:endParaRPr lang="en-US" sz="1000" kern="1200" dirty="0"/>
        </a:p>
      </dsp:txBody>
      <dsp:txXfrm>
        <a:off x="15090" y="663946"/>
        <a:ext cx="4138626" cy="278935"/>
      </dsp:txXfrm>
    </dsp:sp>
    <dsp:sp modelId="{81BB4E91-4917-402D-B272-45302E92D4F1}">
      <dsp:nvSpPr>
        <dsp:cNvPr id="0" name=""/>
        <dsp:cNvSpPr/>
      </dsp:nvSpPr>
      <dsp:spPr>
        <a:xfrm>
          <a:off x="0" y="959355"/>
          <a:ext cx="4168806" cy="309115"/>
        </a:xfrm>
        <a:prstGeom prst="roundRect">
          <a:avLst/>
        </a:prstGeom>
        <a:solidFill>
          <a:schemeClr val="accent3">
            <a:alpha val="90000"/>
            <a:hueOff val="0"/>
            <a:satOff val="0"/>
            <a:lumOff val="0"/>
            <a:alphaOff val="-1090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t>Select Unit</a:t>
          </a:r>
          <a:r>
            <a:rPr lang="en-US" sz="1000" kern="1200" dirty="0"/>
            <a:t> </a:t>
          </a:r>
        </a:p>
      </dsp:txBody>
      <dsp:txXfrm>
        <a:off x="15090" y="974445"/>
        <a:ext cx="4138626" cy="278935"/>
      </dsp:txXfrm>
    </dsp:sp>
    <dsp:sp modelId="{65ADD292-4BC3-427E-816D-107906712FB5}">
      <dsp:nvSpPr>
        <dsp:cNvPr id="0" name=""/>
        <dsp:cNvSpPr/>
      </dsp:nvSpPr>
      <dsp:spPr>
        <a:xfrm>
          <a:off x="0" y="1278665"/>
          <a:ext cx="4168806" cy="309115"/>
        </a:xfrm>
        <a:prstGeom prst="roundRect">
          <a:avLst/>
        </a:prstGeom>
        <a:solidFill>
          <a:schemeClr val="accent3">
            <a:alpha val="90000"/>
            <a:hueOff val="0"/>
            <a:satOff val="0"/>
            <a:lumOff val="0"/>
            <a:alphaOff val="-14545"/>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t>Select Assessor </a:t>
          </a:r>
          <a:endParaRPr lang="en-US" sz="1000" kern="1200" dirty="0"/>
        </a:p>
      </dsp:txBody>
      <dsp:txXfrm>
        <a:off x="15090" y="1293755"/>
        <a:ext cx="4138626" cy="278935"/>
      </dsp:txXfrm>
    </dsp:sp>
    <dsp:sp modelId="{3D6B18C3-AD1D-4A9C-818A-B57D6F3890FC}">
      <dsp:nvSpPr>
        <dsp:cNvPr id="0" name=""/>
        <dsp:cNvSpPr/>
      </dsp:nvSpPr>
      <dsp:spPr>
        <a:xfrm>
          <a:off x="0" y="1597976"/>
          <a:ext cx="4168806" cy="309115"/>
        </a:xfrm>
        <a:prstGeom prst="roundRect">
          <a:avLst/>
        </a:prstGeom>
        <a:solidFill>
          <a:schemeClr val="accent3">
            <a:alpha val="90000"/>
            <a:hueOff val="0"/>
            <a:satOff val="0"/>
            <a:lumOff val="0"/>
            <a:alphaOff val="-18182"/>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dirty="0"/>
            <a:t>On or Off the Job Training*</a:t>
          </a:r>
          <a:endParaRPr lang="en-US" sz="1000" kern="1200" dirty="0"/>
        </a:p>
      </dsp:txBody>
      <dsp:txXfrm>
        <a:off x="15090" y="1613066"/>
        <a:ext cx="4138626" cy="278935"/>
      </dsp:txXfrm>
    </dsp:sp>
    <dsp:sp modelId="{FD52D7F5-4D45-45F1-8110-FA4FF9553630}">
      <dsp:nvSpPr>
        <dsp:cNvPr id="0" name=""/>
        <dsp:cNvSpPr/>
      </dsp:nvSpPr>
      <dsp:spPr>
        <a:xfrm>
          <a:off x="0" y="1917287"/>
          <a:ext cx="4168806" cy="309115"/>
        </a:xfrm>
        <a:prstGeom prst="roundRect">
          <a:avLst/>
        </a:prstGeom>
        <a:solidFill>
          <a:schemeClr val="accent3">
            <a:alpha val="90000"/>
            <a:hueOff val="0"/>
            <a:satOff val="0"/>
            <a:lumOff val="0"/>
            <a:alphaOff val="-21818"/>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1" kern="1200" dirty="0"/>
            <a:t>Time Spent on Activity*</a:t>
          </a:r>
          <a:r>
            <a:rPr lang="en-US" sz="1050" kern="1200" dirty="0"/>
            <a:t> </a:t>
          </a:r>
        </a:p>
      </dsp:txBody>
      <dsp:txXfrm>
        <a:off x="15090" y="1932377"/>
        <a:ext cx="4138626" cy="278935"/>
      </dsp:txXfrm>
    </dsp:sp>
    <dsp:sp modelId="{77213362-CC72-4527-BAE7-530CFD53CE8D}">
      <dsp:nvSpPr>
        <dsp:cNvPr id="0" name=""/>
        <dsp:cNvSpPr/>
      </dsp:nvSpPr>
      <dsp:spPr>
        <a:xfrm>
          <a:off x="0" y="2236598"/>
          <a:ext cx="4168806" cy="309115"/>
        </a:xfrm>
        <a:prstGeom prst="roundRect">
          <a:avLst/>
        </a:prstGeom>
        <a:solidFill>
          <a:schemeClr val="accent3">
            <a:alpha val="90000"/>
            <a:hueOff val="0"/>
            <a:satOff val="0"/>
            <a:lumOff val="0"/>
            <a:alphaOff val="-25455"/>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1" kern="1200" dirty="0"/>
            <a:t>Activity Start Time*</a:t>
          </a:r>
          <a:endParaRPr lang="en-US" sz="1050" kern="1200" dirty="0"/>
        </a:p>
      </dsp:txBody>
      <dsp:txXfrm>
        <a:off x="15090" y="2251688"/>
        <a:ext cx="4138626" cy="278935"/>
      </dsp:txXfrm>
    </dsp:sp>
    <dsp:sp modelId="{C8887581-028E-4FBB-8289-685E7614BCAA}">
      <dsp:nvSpPr>
        <dsp:cNvPr id="0" name=""/>
        <dsp:cNvSpPr/>
      </dsp:nvSpPr>
      <dsp:spPr>
        <a:xfrm>
          <a:off x="0" y="2555909"/>
          <a:ext cx="4168806" cy="309115"/>
        </a:xfrm>
        <a:prstGeom prst="roundRect">
          <a:avLst/>
        </a:prstGeom>
        <a:solidFill>
          <a:schemeClr val="accent3">
            <a:alpha val="90000"/>
            <a:hueOff val="0"/>
            <a:satOff val="0"/>
            <a:lumOff val="0"/>
            <a:alphaOff val="-2909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1" kern="1200" dirty="0"/>
            <a:t>Activity End Time</a:t>
          </a:r>
          <a:r>
            <a:rPr lang="en-US" sz="1050" kern="1200" dirty="0"/>
            <a:t> </a:t>
          </a:r>
        </a:p>
      </dsp:txBody>
      <dsp:txXfrm>
        <a:off x="15090" y="2570999"/>
        <a:ext cx="4138626" cy="278935"/>
      </dsp:txXfrm>
    </dsp:sp>
    <dsp:sp modelId="{54F99470-6AA9-4C52-AF83-4573D3FAF362}">
      <dsp:nvSpPr>
        <dsp:cNvPr id="0" name=""/>
        <dsp:cNvSpPr/>
      </dsp:nvSpPr>
      <dsp:spPr>
        <a:xfrm>
          <a:off x="0" y="2875220"/>
          <a:ext cx="4168806" cy="309115"/>
        </a:xfrm>
        <a:prstGeom prst="roundRect">
          <a:avLst/>
        </a:prstGeom>
        <a:solidFill>
          <a:schemeClr val="accent3">
            <a:alpha val="90000"/>
            <a:hueOff val="0"/>
            <a:satOff val="0"/>
            <a:lumOff val="0"/>
            <a:alphaOff val="-3272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1" kern="1200" dirty="0"/>
            <a:t>What impact has this activity had on your learning?* </a:t>
          </a:r>
          <a:endParaRPr lang="en-US" sz="1050" kern="1200" dirty="0"/>
        </a:p>
      </dsp:txBody>
      <dsp:txXfrm>
        <a:off x="15090" y="2890310"/>
        <a:ext cx="4138626" cy="278935"/>
      </dsp:txXfrm>
    </dsp:sp>
    <dsp:sp modelId="{AA43C446-B280-4BB7-B0DB-AB206A6ED909}">
      <dsp:nvSpPr>
        <dsp:cNvPr id="0" name=""/>
        <dsp:cNvSpPr/>
      </dsp:nvSpPr>
      <dsp:spPr>
        <a:xfrm>
          <a:off x="0" y="3194531"/>
          <a:ext cx="4168806" cy="309115"/>
        </a:xfrm>
        <a:prstGeom prst="roundRect">
          <a:avLst/>
        </a:prstGeom>
        <a:solidFill>
          <a:schemeClr val="accent3">
            <a:alpha val="90000"/>
            <a:hueOff val="0"/>
            <a:satOff val="0"/>
            <a:lumOff val="0"/>
            <a:alphaOff val="-3636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US" sz="1050" b="1" kern="1200" dirty="0"/>
            <a:t>Evidence links</a:t>
          </a:r>
          <a:endParaRPr lang="en-US" sz="1050" kern="1200" dirty="0"/>
        </a:p>
      </dsp:txBody>
      <dsp:txXfrm>
        <a:off x="15090" y="3209621"/>
        <a:ext cx="4138626" cy="278935"/>
      </dsp:txXfrm>
    </dsp:sp>
    <dsp:sp modelId="{57156249-BF79-4904-A90C-2EABF25F54BD}">
      <dsp:nvSpPr>
        <dsp:cNvPr id="0" name=""/>
        <dsp:cNvSpPr/>
      </dsp:nvSpPr>
      <dsp:spPr>
        <a:xfrm>
          <a:off x="0" y="3513842"/>
          <a:ext cx="4168806" cy="309115"/>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FF00FF"/>
              </a:solidFill>
            </a:rPr>
            <a:t>Add Activity </a:t>
          </a:r>
        </a:p>
      </dsp:txBody>
      <dsp:txXfrm>
        <a:off x="15090" y="3528932"/>
        <a:ext cx="4138626" cy="2789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82AE4B-C5A9-DDC0-A447-065B8A4BBF2E}"/>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79DA5D0C-BF19-5532-CE50-7E18F2660063}"/>
              </a:ext>
            </a:extLst>
          </p:cNvPr>
          <p:cNvSpPr>
            <a:spLocks noGrp="1"/>
          </p:cNvSpPr>
          <p:nvPr>
            <p:ph type="ftr" sz="quarter" idx="11"/>
          </p:nvPr>
        </p:nvSpPr>
        <p:spPr/>
        <p:txBody>
          <a:bodyPr/>
          <a:lstStyle/>
          <a:p>
            <a:endParaRPr lang="en-GB" dirty="0"/>
          </a:p>
        </p:txBody>
      </p:sp>
      <p:pic>
        <p:nvPicPr>
          <p:cNvPr id="7" name="Picture 6" descr="A black and blue text&#10;&#10;Description automatically generated">
            <a:extLst>
              <a:ext uri="{FF2B5EF4-FFF2-40B4-BE49-F238E27FC236}">
                <a16:creationId xmlns:a16="http://schemas.microsoft.com/office/drawing/2014/main" id="{A62BBF24-7EA6-8F0D-5688-63E04F1802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4032" y="416300"/>
            <a:ext cx="3343935" cy="668989"/>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ECA3D712-F92E-B872-1695-4D2BC8EB8B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
        <p:nvSpPr>
          <p:cNvPr id="9" name="Hexagon 8">
            <a:extLst>
              <a:ext uri="{FF2B5EF4-FFF2-40B4-BE49-F238E27FC236}">
                <a16:creationId xmlns:a16="http://schemas.microsoft.com/office/drawing/2014/main" id="{8EF3C821-08C6-8315-77D8-49949CFD1D0B}"/>
              </a:ext>
            </a:extLst>
          </p:cNvPr>
          <p:cNvSpPr/>
          <p:nvPr userDrawn="1"/>
        </p:nvSpPr>
        <p:spPr>
          <a:xfrm>
            <a:off x="9544506" y="373899"/>
            <a:ext cx="4751647" cy="4283301"/>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exagon 9">
            <a:extLst>
              <a:ext uri="{FF2B5EF4-FFF2-40B4-BE49-F238E27FC236}">
                <a16:creationId xmlns:a16="http://schemas.microsoft.com/office/drawing/2014/main" id="{6D7CC67D-4925-829A-FA50-A36CC3455C4D}"/>
              </a:ext>
            </a:extLst>
          </p:cNvPr>
          <p:cNvSpPr/>
          <p:nvPr userDrawn="1"/>
        </p:nvSpPr>
        <p:spPr>
          <a:xfrm>
            <a:off x="10023463" y="4169562"/>
            <a:ext cx="3019745" cy="2688438"/>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Hexagon 10">
            <a:extLst>
              <a:ext uri="{FF2B5EF4-FFF2-40B4-BE49-F238E27FC236}">
                <a16:creationId xmlns:a16="http://schemas.microsoft.com/office/drawing/2014/main" id="{87A0F2BC-D422-CE9C-8F99-CE6E2D3DA60C}"/>
              </a:ext>
            </a:extLst>
          </p:cNvPr>
          <p:cNvSpPr/>
          <p:nvPr userDrawn="1"/>
        </p:nvSpPr>
        <p:spPr>
          <a:xfrm>
            <a:off x="9865012" y="3030237"/>
            <a:ext cx="1771248" cy="1641457"/>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exagon 11">
            <a:extLst>
              <a:ext uri="{FF2B5EF4-FFF2-40B4-BE49-F238E27FC236}">
                <a16:creationId xmlns:a16="http://schemas.microsoft.com/office/drawing/2014/main" id="{4E2626E3-31A5-845C-F5AD-AE3C46142284}"/>
              </a:ext>
            </a:extLst>
          </p:cNvPr>
          <p:cNvSpPr/>
          <p:nvPr userDrawn="1"/>
        </p:nvSpPr>
        <p:spPr>
          <a:xfrm>
            <a:off x="11141436" y="-257510"/>
            <a:ext cx="1373416" cy="1183980"/>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Hexagon 12">
            <a:extLst>
              <a:ext uri="{FF2B5EF4-FFF2-40B4-BE49-F238E27FC236}">
                <a16:creationId xmlns:a16="http://schemas.microsoft.com/office/drawing/2014/main" id="{1C01D7D8-29A1-81AA-537C-75ACE461A38C}"/>
              </a:ext>
            </a:extLst>
          </p:cNvPr>
          <p:cNvSpPr/>
          <p:nvPr userDrawn="1"/>
        </p:nvSpPr>
        <p:spPr>
          <a:xfrm>
            <a:off x="11267611" y="3973299"/>
            <a:ext cx="1305436" cy="1209778"/>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Hexagon 13">
            <a:extLst>
              <a:ext uri="{FF2B5EF4-FFF2-40B4-BE49-F238E27FC236}">
                <a16:creationId xmlns:a16="http://schemas.microsoft.com/office/drawing/2014/main" id="{386FA45E-A3A5-04AA-FDD8-4FCA64D3D856}"/>
              </a:ext>
            </a:extLst>
          </p:cNvPr>
          <p:cNvSpPr/>
          <p:nvPr userDrawn="1"/>
        </p:nvSpPr>
        <p:spPr>
          <a:xfrm>
            <a:off x="-551189" y="-27103"/>
            <a:ext cx="2562105" cy="2252098"/>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Hexagon 14">
            <a:extLst>
              <a:ext uri="{FF2B5EF4-FFF2-40B4-BE49-F238E27FC236}">
                <a16:creationId xmlns:a16="http://schemas.microsoft.com/office/drawing/2014/main" id="{1D5CA013-6A0D-BD9E-BE78-BDF7BD105C27}"/>
              </a:ext>
            </a:extLst>
          </p:cNvPr>
          <p:cNvSpPr/>
          <p:nvPr userDrawn="1"/>
        </p:nvSpPr>
        <p:spPr>
          <a:xfrm>
            <a:off x="1256460" y="892269"/>
            <a:ext cx="1706817" cy="1481742"/>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Hexagon 15">
            <a:extLst>
              <a:ext uri="{FF2B5EF4-FFF2-40B4-BE49-F238E27FC236}">
                <a16:creationId xmlns:a16="http://schemas.microsoft.com/office/drawing/2014/main" id="{2D3453F3-54F1-D107-F299-C2BBD8892650}"/>
              </a:ext>
            </a:extLst>
          </p:cNvPr>
          <p:cNvSpPr/>
          <p:nvPr userDrawn="1"/>
        </p:nvSpPr>
        <p:spPr>
          <a:xfrm>
            <a:off x="910424" y="1978817"/>
            <a:ext cx="811598" cy="682243"/>
          </a:xfrm>
          <a:prstGeom prst="hexagon">
            <a:avLst/>
          </a:prstGeom>
          <a:solidFill>
            <a:srgbClr val="5B6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C96B87C-CE31-7E3B-75B4-FAB3F85A4ECF}"/>
              </a:ext>
            </a:extLst>
          </p:cNvPr>
          <p:cNvSpPr>
            <a:spLocks noGrp="1"/>
          </p:cNvSpPr>
          <p:nvPr>
            <p:ph type="ctrTitle" hasCustomPrompt="1"/>
          </p:nvPr>
        </p:nvSpPr>
        <p:spPr>
          <a:xfrm>
            <a:off x="2252642" y="1122363"/>
            <a:ext cx="7778780" cy="2387600"/>
          </a:xfrm>
        </p:spPr>
        <p:txBody>
          <a:bodyPr anchor="b"/>
          <a:lstStyle>
            <a:lvl1pPr algn="ctr">
              <a:defRPr sz="6000">
                <a:solidFill>
                  <a:srgbClr val="0E2356"/>
                </a:solidFill>
              </a:defRPr>
            </a:lvl1pPr>
          </a:lstStyle>
          <a:p>
            <a:r>
              <a:rPr lang="en-GB" dirty="0"/>
              <a:t>Click to edit </a:t>
            </a:r>
            <a:br>
              <a:rPr lang="en-GB" dirty="0"/>
            </a:br>
            <a:r>
              <a:rPr lang="en-GB" dirty="0"/>
              <a:t>Master title style</a:t>
            </a:r>
          </a:p>
        </p:txBody>
      </p:sp>
      <p:sp>
        <p:nvSpPr>
          <p:cNvPr id="3" name="Subtitle 2">
            <a:extLst>
              <a:ext uri="{FF2B5EF4-FFF2-40B4-BE49-F238E27FC236}">
                <a16:creationId xmlns:a16="http://schemas.microsoft.com/office/drawing/2014/main" id="{EDD339D3-C781-AEC4-A83D-65BA286A1B2F}"/>
              </a:ext>
            </a:extLst>
          </p:cNvPr>
          <p:cNvSpPr>
            <a:spLocks noGrp="1"/>
          </p:cNvSpPr>
          <p:nvPr>
            <p:ph type="subTitle" idx="1"/>
          </p:nvPr>
        </p:nvSpPr>
        <p:spPr>
          <a:xfrm>
            <a:off x="1524000" y="3602038"/>
            <a:ext cx="9144000" cy="1655762"/>
          </a:xfrm>
        </p:spPr>
        <p:txBody>
          <a:bodyPr/>
          <a:lstStyle>
            <a:lvl1pPr marL="0" indent="0" algn="ctr">
              <a:buNone/>
              <a:defRPr sz="2400">
                <a:solidFill>
                  <a:srgbClr val="A5A7B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69481DEE-637E-F788-A27C-827393148B86}"/>
              </a:ext>
            </a:extLst>
          </p:cNvPr>
          <p:cNvSpPr>
            <a:spLocks noGrp="1"/>
          </p:cNvSpPr>
          <p:nvPr>
            <p:ph type="sldNum" sz="quarter" idx="12"/>
          </p:nvPr>
        </p:nvSpPr>
        <p:spPr/>
        <p:txBody>
          <a:bodyPr/>
          <a:lstStyle>
            <a:lvl1pPr>
              <a:defRPr>
                <a:solidFill>
                  <a:schemeClr val="bg1"/>
                </a:solidFill>
              </a:defRPr>
            </a:lvl1pPr>
          </a:lstStyle>
          <a:p>
            <a:fld id="{DAA017BB-4E31-4A75-BD7B-21FBE1E3865E}" type="slidenum">
              <a:rPr lang="en-GB" smtClean="0"/>
              <a:pPr/>
              <a:t>‹#›</a:t>
            </a:fld>
            <a:endParaRPr lang="en-GB" dirty="0"/>
          </a:p>
        </p:txBody>
      </p:sp>
    </p:spTree>
    <p:extLst>
      <p:ext uri="{BB962C8B-B14F-4D97-AF65-F5344CB8AC3E}">
        <p14:creationId xmlns:p14="http://schemas.microsoft.com/office/powerpoint/2010/main" val="316134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79B71A-D61B-24AA-7944-4C041BBCF385}"/>
              </a:ext>
            </a:extLst>
          </p:cNvPr>
          <p:cNvSpPr/>
          <p:nvPr userDrawn="1"/>
        </p:nvSpPr>
        <p:spPr>
          <a:xfrm>
            <a:off x="0" y="0"/>
            <a:ext cx="1244379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E2C1C555-3CED-D43F-04B2-905E980985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
        <p:nvSpPr>
          <p:cNvPr id="8" name="Hexagon 7">
            <a:extLst>
              <a:ext uri="{FF2B5EF4-FFF2-40B4-BE49-F238E27FC236}">
                <a16:creationId xmlns:a16="http://schemas.microsoft.com/office/drawing/2014/main" id="{AB13FCEA-EA68-C163-1FDA-ACD748D74F66}"/>
              </a:ext>
            </a:extLst>
          </p:cNvPr>
          <p:cNvSpPr/>
          <p:nvPr userDrawn="1"/>
        </p:nvSpPr>
        <p:spPr>
          <a:xfrm>
            <a:off x="9008467" y="3241966"/>
            <a:ext cx="4100664" cy="3696482"/>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D47BF612-2798-BA54-1989-6732CD3F7BA6}"/>
              </a:ext>
            </a:extLst>
          </p:cNvPr>
          <p:cNvSpPr/>
          <p:nvPr userDrawn="1"/>
        </p:nvSpPr>
        <p:spPr>
          <a:xfrm>
            <a:off x="9499217" y="3072982"/>
            <a:ext cx="2322843" cy="2067995"/>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exagon 9">
            <a:extLst>
              <a:ext uri="{FF2B5EF4-FFF2-40B4-BE49-F238E27FC236}">
                <a16:creationId xmlns:a16="http://schemas.microsoft.com/office/drawing/2014/main" id="{43D0CE71-682B-6B21-2662-7C415C8663ED}"/>
              </a:ext>
            </a:extLst>
          </p:cNvPr>
          <p:cNvSpPr/>
          <p:nvPr userDrawn="1"/>
        </p:nvSpPr>
        <p:spPr>
          <a:xfrm>
            <a:off x="8307053" y="4096688"/>
            <a:ext cx="1545119" cy="1332000"/>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4831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39F605-871A-2E18-0D2F-8DBA340C685A}"/>
              </a:ext>
            </a:extLst>
          </p:cNvPr>
          <p:cNvSpPr/>
          <p:nvPr userDrawn="1"/>
        </p:nvSpPr>
        <p:spPr>
          <a:xfrm>
            <a:off x="0" y="0"/>
            <a:ext cx="12443791" cy="6858000"/>
          </a:xfrm>
          <a:prstGeom prst="rect">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hasCustomPrompt="1"/>
          </p:nvPr>
        </p:nvSpPr>
        <p:spPr>
          <a:xfrm>
            <a:off x="838200" y="365125"/>
            <a:ext cx="7143427" cy="1325563"/>
          </a:xfrm>
        </p:spPr>
        <p:txBody>
          <a:bodyPr/>
          <a:lstStyle>
            <a:lvl1pPr>
              <a:defRPr/>
            </a:lvl1pPr>
          </a:lstStyle>
          <a:p>
            <a:r>
              <a:rPr lang="en-GB" dirty="0"/>
              <a:t>Click to edit Master </a:t>
            </a:r>
            <a:br>
              <a:rPr lang="en-GB" dirty="0"/>
            </a:br>
            <a:r>
              <a:rPr lang="en-GB" dirty="0"/>
              <a:t>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a:xfrm>
            <a:off x="838200" y="1825625"/>
            <a:ext cx="5257800" cy="4351338"/>
          </a:xfrm>
        </p:spPr>
        <p:txBody>
          <a:bodyPr/>
          <a:lstStyle>
            <a:lvl1pPr>
              <a:buClr>
                <a:srgbClr val="0E2356"/>
              </a:buClr>
              <a:defRPr/>
            </a:lvl1pPr>
            <a:lvl2pPr>
              <a:buClr>
                <a:srgbClr val="0E2356"/>
              </a:buClr>
              <a:defRPr/>
            </a:lvl2pPr>
            <a:lvl3pPr>
              <a:buClr>
                <a:srgbClr val="0E2356"/>
              </a:buClr>
              <a:defRPr/>
            </a:lvl3pPr>
            <a:lvl4pPr>
              <a:buClr>
                <a:srgbClr val="0E2356"/>
              </a:buClr>
              <a:defRPr/>
            </a:lvl4pPr>
            <a:lvl5pPr>
              <a:buClr>
                <a:srgbClr val="0E2356"/>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E2C1C555-3CED-D43F-04B2-905E980985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
        <p:nvSpPr>
          <p:cNvPr id="13" name="Hexagon 12">
            <a:extLst>
              <a:ext uri="{FF2B5EF4-FFF2-40B4-BE49-F238E27FC236}">
                <a16:creationId xmlns:a16="http://schemas.microsoft.com/office/drawing/2014/main" id="{6E961A27-0498-F080-661A-BBCC0F276C5A}"/>
              </a:ext>
            </a:extLst>
          </p:cNvPr>
          <p:cNvSpPr/>
          <p:nvPr userDrawn="1"/>
        </p:nvSpPr>
        <p:spPr>
          <a:xfrm>
            <a:off x="7506441" y="1207485"/>
            <a:ext cx="4862995" cy="4443029"/>
          </a:xfrm>
          <a:prstGeom prst="hexagon">
            <a:avLst/>
          </a:prstGeom>
          <a:solidFill>
            <a:srgbClr val="00A8AB"/>
          </a:solidFill>
          <a:ln>
            <a:solidFill>
              <a:srgbClr val="00A8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Hexagon 13">
            <a:extLst>
              <a:ext uri="{FF2B5EF4-FFF2-40B4-BE49-F238E27FC236}">
                <a16:creationId xmlns:a16="http://schemas.microsoft.com/office/drawing/2014/main" id="{FAE6DE65-C529-8250-0073-1AAF5B043C60}"/>
              </a:ext>
            </a:extLst>
          </p:cNvPr>
          <p:cNvSpPr/>
          <p:nvPr userDrawn="1"/>
        </p:nvSpPr>
        <p:spPr>
          <a:xfrm>
            <a:off x="7485188" y="4242037"/>
            <a:ext cx="2374091" cy="2142239"/>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Hexagon 14">
            <a:extLst>
              <a:ext uri="{FF2B5EF4-FFF2-40B4-BE49-F238E27FC236}">
                <a16:creationId xmlns:a16="http://schemas.microsoft.com/office/drawing/2014/main" id="{F8D5F1A2-A8C8-16CB-1F71-FC61E379BA02}"/>
              </a:ext>
            </a:extLst>
          </p:cNvPr>
          <p:cNvSpPr/>
          <p:nvPr userDrawn="1"/>
        </p:nvSpPr>
        <p:spPr>
          <a:xfrm>
            <a:off x="10066432" y="312993"/>
            <a:ext cx="1832363" cy="1601013"/>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917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74F44-C900-31BE-3D07-EABFFE1EEA44}"/>
              </a:ext>
            </a:extLst>
          </p:cNvPr>
          <p:cNvSpPr/>
          <p:nvPr userDrawn="1"/>
        </p:nvSpPr>
        <p:spPr>
          <a:xfrm>
            <a:off x="1" y="0"/>
            <a:ext cx="12192000" cy="6858000"/>
          </a:xfrm>
          <a:prstGeom prst="rect">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lvl1pPr>
              <a:defRPr>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E2356"/>
              </a:buClr>
              <a:defRPr>
                <a:solidFill>
                  <a:schemeClr val="bg1"/>
                </a:solidFill>
              </a:defRPr>
            </a:lvl1pPr>
            <a:lvl2pPr>
              <a:buClr>
                <a:srgbClr val="0E2356"/>
              </a:buClr>
              <a:defRPr>
                <a:solidFill>
                  <a:schemeClr val="bg1"/>
                </a:solidFill>
              </a:defRPr>
            </a:lvl2pPr>
            <a:lvl3pPr>
              <a:buClr>
                <a:srgbClr val="0E2356"/>
              </a:buClr>
              <a:defRPr>
                <a:solidFill>
                  <a:schemeClr val="bg1"/>
                </a:solidFill>
              </a:defRPr>
            </a:lvl3pPr>
            <a:lvl4pPr>
              <a:buClr>
                <a:srgbClr val="0E2356"/>
              </a:buClr>
              <a:defRPr>
                <a:solidFill>
                  <a:schemeClr val="bg1"/>
                </a:solidFill>
              </a:defRPr>
            </a:lvl4pPr>
            <a:lvl5pPr>
              <a:buClr>
                <a:srgbClr val="0E235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white text&#10;&#10;Description automatically generated">
            <a:extLst>
              <a:ext uri="{FF2B5EF4-FFF2-40B4-BE49-F238E27FC236}">
                <a16:creationId xmlns:a16="http://schemas.microsoft.com/office/drawing/2014/main" id="{B4D36FAD-B35C-EA2F-75C7-BFE2CE4C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4586" y="6210404"/>
            <a:ext cx="3201609" cy="690677"/>
          </a:xfrm>
          <a:prstGeom prst="rect">
            <a:avLst/>
          </a:prstGeom>
        </p:spPr>
      </p:pic>
      <p:sp>
        <p:nvSpPr>
          <p:cNvPr id="14" name="Hexagon 13">
            <a:extLst>
              <a:ext uri="{FF2B5EF4-FFF2-40B4-BE49-F238E27FC236}">
                <a16:creationId xmlns:a16="http://schemas.microsoft.com/office/drawing/2014/main" id="{E850BD04-65DB-86C5-2995-EE2F50DED210}"/>
              </a:ext>
            </a:extLst>
          </p:cNvPr>
          <p:cNvSpPr/>
          <p:nvPr userDrawn="1"/>
        </p:nvSpPr>
        <p:spPr>
          <a:xfrm>
            <a:off x="9008467" y="0"/>
            <a:ext cx="4100664" cy="3696482"/>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Hexagon 14">
            <a:extLst>
              <a:ext uri="{FF2B5EF4-FFF2-40B4-BE49-F238E27FC236}">
                <a16:creationId xmlns:a16="http://schemas.microsoft.com/office/drawing/2014/main" id="{06BC8297-D0EC-BD3D-E78E-9ED2AB831F84}"/>
              </a:ext>
            </a:extLst>
          </p:cNvPr>
          <p:cNvSpPr/>
          <p:nvPr userDrawn="1"/>
        </p:nvSpPr>
        <p:spPr>
          <a:xfrm>
            <a:off x="9499217" y="2967296"/>
            <a:ext cx="2322843" cy="2067995"/>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Hexagon 15">
            <a:extLst>
              <a:ext uri="{FF2B5EF4-FFF2-40B4-BE49-F238E27FC236}">
                <a16:creationId xmlns:a16="http://schemas.microsoft.com/office/drawing/2014/main" id="{EC8957FF-FA91-266A-CAB1-7B0FFE3E4D85}"/>
              </a:ext>
            </a:extLst>
          </p:cNvPr>
          <p:cNvSpPr/>
          <p:nvPr userDrawn="1"/>
        </p:nvSpPr>
        <p:spPr>
          <a:xfrm>
            <a:off x="8392511" y="2460079"/>
            <a:ext cx="1545119" cy="1332000"/>
          </a:xfrm>
          <a:prstGeom prst="hexagon">
            <a:avLst/>
          </a:prstGeom>
          <a:solidFill>
            <a:srgbClr val="5B6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004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74F44-C900-31BE-3D07-EABFFE1EEA44}"/>
              </a:ext>
            </a:extLst>
          </p:cNvPr>
          <p:cNvSpPr/>
          <p:nvPr userDrawn="1"/>
        </p:nvSpPr>
        <p:spPr>
          <a:xfrm>
            <a:off x="1" y="0"/>
            <a:ext cx="12192000" cy="6858000"/>
          </a:xfrm>
          <a:prstGeom prst="rect">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lvl1pPr>
              <a:defRPr>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E2356"/>
              </a:buClr>
              <a:defRPr>
                <a:solidFill>
                  <a:schemeClr val="bg1"/>
                </a:solidFill>
              </a:defRPr>
            </a:lvl1pPr>
            <a:lvl2pPr>
              <a:buClr>
                <a:srgbClr val="0E2356"/>
              </a:buClr>
              <a:defRPr>
                <a:solidFill>
                  <a:schemeClr val="bg1"/>
                </a:solidFill>
              </a:defRPr>
            </a:lvl2pPr>
            <a:lvl3pPr>
              <a:buClr>
                <a:srgbClr val="0E2356"/>
              </a:buClr>
              <a:defRPr>
                <a:solidFill>
                  <a:schemeClr val="bg1"/>
                </a:solidFill>
              </a:defRPr>
            </a:lvl3pPr>
            <a:lvl4pPr>
              <a:buClr>
                <a:srgbClr val="0E2356"/>
              </a:buClr>
              <a:defRPr>
                <a:solidFill>
                  <a:schemeClr val="bg1"/>
                </a:solidFill>
              </a:defRPr>
            </a:lvl4pPr>
            <a:lvl5pPr>
              <a:buClr>
                <a:srgbClr val="0E235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white text&#10;&#10;Description automatically generated">
            <a:extLst>
              <a:ext uri="{FF2B5EF4-FFF2-40B4-BE49-F238E27FC236}">
                <a16:creationId xmlns:a16="http://schemas.microsoft.com/office/drawing/2014/main" id="{B4D36FAD-B35C-EA2F-75C7-BFE2CE4C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4586" y="6210404"/>
            <a:ext cx="3201609" cy="690677"/>
          </a:xfrm>
          <a:prstGeom prst="rect">
            <a:avLst/>
          </a:prstGeom>
        </p:spPr>
      </p:pic>
      <p:sp>
        <p:nvSpPr>
          <p:cNvPr id="7" name="Hexagon 6">
            <a:extLst>
              <a:ext uri="{FF2B5EF4-FFF2-40B4-BE49-F238E27FC236}">
                <a16:creationId xmlns:a16="http://schemas.microsoft.com/office/drawing/2014/main" id="{2ADE3745-1B4A-C83B-EACE-2467AE4C91A1}"/>
              </a:ext>
            </a:extLst>
          </p:cNvPr>
          <p:cNvSpPr/>
          <p:nvPr userDrawn="1"/>
        </p:nvSpPr>
        <p:spPr>
          <a:xfrm>
            <a:off x="9023965" y="3280711"/>
            <a:ext cx="4100664" cy="3696482"/>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Hexagon 7">
            <a:extLst>
              <a:ext uri="{FF2B5EF4-FFF2-40B4-BE49-F238E27FC236}">
                <a16:creationId xmlns:a16="http://schemas.microsoft.com/office/drawing/2014/main" id="{ACFC4B63-A4FB-FCC5-84E8-CF8E706FD858}"/>
              </a:ext>
            </a:extLst>
          </p:cNvPr>
          <p:cNvSpPr/>
          <p:nvPr userDrawn="1"/>
        </p:nvSpPr>
        <p:spPr>
          <a:xfrm>
            <a:off x="9514715" y="3111727"/>
            <a:ext cx="2322843" cy="2067995"/>
          </a:xfrm>
          <a:prstGeom prst="hex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D716895A-8F6F-36C0-4662-E4AD47F5EFE3}"/>
              </a:ext>
            </a:extLst>
          </p:cNvPr>
          <p:cNvSpPr/>
          <p:nvPr userDrawn="1"/>
        </p:nvSpPr>
        <p:spPr>
          <a:xfrm>
            <a:off x="8322551" y="4135433"/>
            <a:ext cx="1545119" cy="1332000"/>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2653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74F44-C900-31BE-3D07-EABFFE1EEA44}"/>
              </a:ext>
            </a:extLst>
          </p:cNvPr>
          <p:cNvSpPr/>
          <p:nvPr userDrawn="1"/>
        </p:nvSpPr>
        <p:spPr>
          <a:xfrm>
            <a:off x="1" y="0"/>
            <a:ext cx="12192000" cy="6858000"/>
          </a:xfrm>
          <a:prstGeom prst="rect">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lvl1pPr>
              <a:defRPr>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E2356"/>
              </a:buClr>
              <a:defRPr>
                <a:solidFill>
                  <a:schemeClr val="bg1"/>
                </a:solidFill>
              </a:defRPr>
            </a:lvl1pPr>
            <a:lvl2pPr>
              <a:buClr>
                <a:srgbClr val="0E2356"/>
              </a:buClr>
              <a:defRPr>
                <a:solidFill>
                  <a:schemeClr val="bg1"/>
                </a:solidFill>
              </a:defRPr>
            </a:lvl2pPr>
            <a:lvl3pPr>
              <a:buClr>
                <a:srgbClr val="0E2356"/>
              </a:buClr>
              <a:defRPr>
                <a:solidFill>
                  <a:schemeClr val="bg1"/>
                </a:solidFill>
              </a:defRPr>
            </a:lvl3pPr>
            <a:lvl4pPr>
              <a:buClr>
                <a:srgbClr val="0E2356"/>
              </a:buClr>
              <a:defRPr>
                <a:solidFill>
                  <a:schemeClr val="bg1"/>
                </a:solidFill>
              </a:defRPr>
            </a:lvl4pPr>
            <a:lvl5pPr>
              <a:buClr>
                <a:srgbClr val="0E235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white text&#10;&#10;Description automatically generated">
            <a:extLst>
              <a:ext uri="{FF2B5EF4-FFF2-40B4-BE49-F238E27FC236}">
                <a16:creationId xmlns:a16="http://schemas.microsoft.com/office/drawing/2014/main" id="{B4D36FAD-B35C-EA2F-75C7-BFE2CE4C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4586" y="6210404"/>
            <a:ext cx="3201609" cy="690677"/>
          </a:xfrm>
          <a:prstGeom prst="rect">
            <a:avLst/>
          </a:prstGeom>
        </p:spPr>
      </p:pic>
      <p:sp>
        <p:nvSpPr>
          <p:cNvPr id="10" name="Hexagon 9">
            <a:extLst>
              <a:ext uri="{FF2B5EF4-FFF2-40B4-BE49-F238E27FC236}">
                <a16:creationId xmlns:a16="http://schemas.microsoft.com/office/drawing/2014/main" id="{CCEAA249-8B1B-5E2E-CB6E-9F8093AADAE0}"/>
              </a:ext>
            </a:extLst>
          </p:cNvPr>
          <p:cNvSpPr/>
          <p:nvPr userDrawn="1"/>
        </p:nvSpPr>
        <p:spPr>
          <a:xfrm>
            <a:off x="9008467" y="3342703"/>
            <a:ext cx="4100664" cy="3696482"/>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exagon 11">
            <a:extLst>
              <a:ext uri="{FF2B5EF4-FFF2-40B4-BE49-F238E27FC236}">
                <a16:creationId xmlns:a16="http://schemas.microsoft.com/office/drawing/2014/main" id="{2CE935B6-AF41-ED8C-CA7C-A348AB894C79}"/>
              </a:ext>
            </a:extLst>
          </p:cNvPr>
          <p:cNvSpPr/>
          <p:nvPr userDrawn="1"/>
        </p:nvSpPr>
        <p:spPr>
          <a:xfrm>
            <a:off x="9124595" y="2816587"/>
            <a:ext cx="2322843" cy="2067995"/>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Hexagon 13">
            <a:extLst>
              <a:ext uri="{FF2B5EF4-FFF2-40B4-BE49-F238E27FC236}">
                <a16:creationId xmlns:a16="http://schemas.microsoft.com/office/drawing/2014/main" id="{7137112E-5498-476F-E6F8-5DEC4F5FA6BD}"/>
              </a:ext>
            </a:extLst>
          </p:cNvPr>
          <p:cNvSpPr/>
          <p:nvPr userDrawn="1"/>
        </p:nvSpPr>
        <p:spPr>
          <a:xfrm>
            <a:off x="10807246" y="2423227"/>
            <a:ext cx="1545119" cy="1332000"/>
          </a:xfrm>
          <a:prstGeom prst="hexagon">
            <a:avLst/>
          </a:prstGeom>
          <a:solidFill>
            <a:srgbClr val="00A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105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EFDFFA-F809-DE07-396C-8F06A56D2CC9}"/>
              </a:ext>
            </a:extLst>
          </p:cNvPr>
          <p:cNvSpPr/>
          <p:nvPr userDrawn="1"/>
        </p:nvSpPr>
        <p:spPr>
          <a:xfrm>
            <a:off x="1" y="0"/>
            <a:ext cx="12192000" cy="6858000"/>
          </a:xfrm>
          <a:prstGeom prst="rect">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lvl1pPr>
              <a:defRPr>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solidFill>
                  <a:schemeClr val="bg1"/>
                </a:solidFill>
              </a:defRPr>
            </a:lvl1pPr>
            <a:lvl2pPr>
              <a:buClr>
                <a:srgbClr val="00A8AB"/>
              </a:buClr>
              <a:defRPr>
                <a:solidFill>
                  <a:schemeClr val="bg1"/>
                </a:solidFill>
              </a:defRPr>
            </a:lvl2pPr>
            <a:lvl3pPr>
              <a:buClr>
                <a:srgbClr val="00A8AB"/>
              </a:buClr>
              <a:defRPr>
                <a:solidFill>
                  <a:schemeClr val="bg1"/>
                </a:solidFill>
              </a:defRPr>
            </a:lvl3pPr>
            <a:lvl4pPr>
              <a:buClr>
                <a:srgbClr val="00A8AB"/>
              </a:buClr>
              <a:defRPr>
                <a:solidFill>
                  <a:schemeClr val="bg1"/>
                </a:solidFill>
              </a:defRPr>
            </a:lvl4pPr>
            <a:lvl5pPr>
              <a:buClr>
                <a:srgbClr val="00A8AB"/>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white text&#10;&#10;Description automatically generated">
            <a:extLst>
              <a:ext uri="{FF2B5EF4-FFF2-40B4-BE49-F238E27FC236}">
                <a16:creationId xmlns:a16="http://schemas.microsoft.com/office/drawing/2014/main" id="{B4D36FAD-B35C-EA2F-75C7-BFE2CE4C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4586" y="6210404"/>
            <a:ext cx="3201609" cy="690677"/>
          </a:xfrm>
          <a:prstGeom prst="rect">
            <a:avLst/>
          </a:prstGeom>
        </p:spPr>
      </p:pic>
      <p:sp>
        <p:nvSpPr>
          <p:cNvPr id="8" name="Hexagon 7">
            <a:extLst>
              <a:ext uri="{FF2B5EF4-FFF2-40B4-BE49-F238E27FC236}">
                <a16:creationId xmlns:a16="http://schemas.microsoft.com/office/drawing/2014/main" id="{DE470D28-E75A-9EED-A408-167DA95095E9}"/>
              </a:ext>
            </a:extLst>
          </p:cNvPr>
          <p:cNvSpPr/>
          <p:nvPr userDrawn="1"/>
        </p:nvSpPr>
        <p:spPr>
          <a:xfrm>
            <a:off x="9181327" y="-22616"/>
            <a:ext cx="4100664" cy="3696482"/>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23FC92DA-FB6D-09C4-BBCF-935A8973DF48}"/>
              </a:ext>
            </a:extLst>
          </p:cNvPr>
          <p:cNvSpPr/>
          <p:nvPr userDrawn="1"/>
        </p:nvSpPr>
        <p:spPr>
          <a:xfrm>
            <a:off x="10453618" y="2902927"/>
            <a:ext cx="2322843" cy="2067995"/>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Hexagon 14">
            <a:extLst>
              <a:ext uri="{FF2B5EF4-FFF2-40B4-BE49-F238E27FC236}">
                <a16:creationId xmlns:a16="http://schemas.microsoft.com/office/drawing/2014/main" id="{3A010AEF-78B2-0546-5610-486A4C275150}"/>
              </a:ext>
            </a:extLst>
          </p:cNvPr>
          <p:cNvSpPr/>
          <p:nvPr userDrawn="1"/>
        </p:nvSpPr>
        <p:spPr>
          <a:xfrm>
            <a:off x="10318506" y="4718312"/>
            <a:ext cx="1545119" cy="1332000"/>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1589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EFDFFA-F809-DE07-396C-8F06A56D2CC9}"/>
              </a:ext>
            </a:extLst>
          </p:cNvPr>
          <p:cNvSpPr/>
          <p:nvPr userDrawn="1"/>
        </p:nvSpPr>
        <p:spPr>
          <a:xfrm>
            <a:off x="1" y="0"/>
            <a:ext cx="12192000" cy="6858000"/>
          </a:xfrm>
          <a:prstGeom prst="rect">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lvl1pPr>
              <a:defRPr>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a:xfrm>
            <a:off x="838200" y="1825625"/>
            <a:ext cx="4784243" cy="4351338"/>
          </a:xfrm>
        </p:spPr>
        <p:txBody>
          <a:bodyPr/>
          <a:lstStyle>
            <a:lvl1pPr>
              <a:buClr>
                <a:srgbClr val="00A8AB"/>
              </a:buClr>
              <a:defRPr>
                <a:solidFill>
                  <a:schemeClr val="bg1"/>
                </a:solidFill>
              </a:defRPr>
            </a:lvl1pPr>
            <a:lvl2pPr>
              <a:buClr>
                <a:srgbClr val="00A8AB"/>
              </a:buClr>
              <a:defRPr>
                <a:solidFill>
                  <a:schemeClr val="bg1"/>
                </a:solidFill>
              </a:defRPr>
            </a:lvl2pPr>
            <a:lvl3pPr>
              <a:buClr>
                <a:srgbClr val="00A8AB"/>
              </a:buClr>
              <a:defRPr>
                <a:solidFill>
                  <a:schemeClr val="bg1"/>
                </a:solidFill>
              </a:defRPr>
            </a:lvl3pPr>
            <a:lvl4pPr>
              <a:buClr>
                <a:srgbClr val="00A8AB"/>
              </a:buClr>
              <a:defRPr>
                <a:solidFill>
                  <a:schemeClr val="bg1"/>
                </a:solidFill>
              </a:defRPr>
            </a:lvl4pPr>
            <a:lvl5pPr>
              <a:buClr>
                <a:srgbClr val="00A8AB"/>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white text&#10;&#10;Description automatically generated">
            <a:extLst>
              <a:ext uri="{FF2B5EF4-FFF2-40B4-BE49-F238E27FC236}">
                <a16:creationId xmlns:a16="http://schemas.microsoft.com/office/drawing/2014/main" id="{B4D36FAD-B35C-EA2F-75C7-BFE2CE4C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4586" y="6210404"/>
            <a:ext cx="3201609" cy="690677"/>
          </a:xfrm>
          <a:prstGeom prst="rect">
            <a:avLst/>
          </a:prstGeom>
        </p:spPr>
      </p:pic>
      <p:sp>
        <p:nvSpPr>
          <p:cNvPr id="10" name="Hexagon 9">
            <a:extLst>
              <a:ext uri="{FF2B5EF4-FFF2-40B4-BE49-F238E27FC236}">
                <a16:creationId xmlns:a16="http://schemas.microsoft.com/office/drawing/2014/main" id="{E1976E7D-C3FE-10D4-B140-C67068587664}"/>
              </a:ext>
            </a:extLst>
          </p:cNvPr>
          <p:cNvSpPr/>
          <p:nvPr userDrawn="1"/>
        </p:nvSpPr>
        <p:spPr>
          <a:xfrm>
            <a:off x="5622443" y="1753432"/>
            <a:ext cx="4100664" cy="3696482"/>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exagon 11">
            <a:extLst>
              <a:ext uri="{FF2B5EF4-FFF2-40B4-BE49-F238E27FC236}">
                <a16:creationId xmlns:a16="http://schemas.microsoft.com/office/drawing/2014/main" id="{9FB0F370-9B75-3172-7D1F-AF13D1A22BAF}"/>
              </a:ext>
            </a:extLst>
          </p:cNvPr>
          <p:cNvSpPr/>
          <p:nvPr userDrawn="1"/>
        </p:nvSpPr>
        <p:spPr>
          <a:xfrm>
            <a:off x="9222325" y="3428636"/>
            <a:ext cx="2322843" cy="2067995"/>
          </a:xfrm>
          <a:prstGeom prst="hexagon">
            <a:avLst/>
          </a:prstGeom>
          <a:solidFill>
            <a:srgbClr val="00A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Hexagon 12">
            <a:extLst>
              <a:ext uri="{FF2B5EF4-FFF2-40B4-BE49-F238E27FC236}">
                <a16:creationId xmlns:a16="http://schemas.microsoft.com/office/drawing/2014/main" id="{63CA1A8F-3BAE-7C27-E952-38CD5FF6E15B}"/>
              </a:ext>
            </a:extLst>
          </p:cNvPr>
          <p:cNvSpPr/>
          <p:nvPr userDrawn="1"/>
        </p:nvSpPr>
        <p:spPr>
          <a:xfrm>
            <a:off x="8549954" y="4462633"/>
            <a:ext cx="1545119" cy="1332000"/>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383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EFDFFA-F809-DE07-396C-8F06A56D2CC9}"/>
              </a:ext>
            </a:extLst>
          </p:cNvPr>
          <p:cNvSpPr/>
          <p:nvPr userDrawn="1"/>
        </p:nvSpPr>
        <p:spPr>
          <a:xfrm>
            <a:off x="1" y="0"/>
            <a:ext cx="12192000" cy="6858000"/>
          </a:xfrm>
          <a:prstGeom prst="rect">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hasCustomPrompt="1"/>
          </p:nvPr>
        </p:nvSpPr>
        <p:spPr/>
        <p:txBody>
          <a:bodyPr/>
          <a:lstStyle>
            <a:lvl1pPr>
              <a:defRPr>
                <a:solidFill>
                  <a:schemeClr val="bg1"/>
                </a:solidFill>
              </a:defRPr>
            </a:lvl1pPr>
          </a:lstStyle>
          <a:p>
            <a:r>
              <a:rPr lang="en-GB" dirty="0"/>
              <a:t>Click to edit Master </a:t>
            </a:r>
            <a:br>
              <a:rPr lang="en-GB" dirty="0"/>
            </a:br>
            <a:r>
              <a:rPr lang="en-GB" dirty="0"/>
              <a:t>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a:xfrm>
            <a:off x="838200" y="1825625"/>
            <a:ext cx="4784243" cy="4351338"/>
          </a:xfrm>
        </p:spPr>
        <p:txBody>
          <a:bodyPr/>
          <a:lstStyle>
            <a:lvl1pPr>
              <a:buClr>
                <a:srgbClr val="00A8AB"/>
              </a:buClr>
              <a:defRPr>
                <a:solidFill>
                  <a:schemeClr val="bg1"/>
                </a:solidFill>
              </a:defRPr>
            </a:lvl1pPr>
            <a:lvl2pPr>
              <a:buClr>
                <a:srgbClr val="00A8AB"/>
              </a:buClr>
              <a:defRPr>
                <a:solidFill>
                  <a:schemeClr val="bg1"/>
                </a:solidFill>
              </a:defRPr>
            </a:lvl2pPr>
            <a:lvl3pPr>
              <a:buClr>
                <a:srgbClr val="00A8AB"/>
              </a:buClr>
              <a:defRPr>
                <a:solidFill>
                  <a:schemeClr val="bg1"/>
                </a:solidFill>
              </a:defRPr>
            </a:lvl3pPr>
            <a:lvl4pPr>
              <a:buClr>
                <a:srgbClr val="00A8AB"/>
              </a:buClr>
              <a:defRPr>
                <a:solidFill>
                  <a:schemeClr val="bg1"/>
                </a:solidFill>
              </a:defRPr>
            </a:lvl4pPr>
            <a:lvl5pPr>
              <a:buClr>
                <a:srgbClr val="00A8AB"/>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white text&#10;&#10;Description automatically generated">
            <a:extLst>
              <a:ext uri="{FF2B5EF4-FFF2-40B4-BE49-F238E27FC236}">
                <a16:creationId xmlns:a16="http://schemas.microsoft.com/office/drawing/2014/main" id="{B4D36FAD-B35C-EA2F-75C7-BFE2CE4C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4586" y="6210404"/>
            <a:ext cx="3201609" cy="690677"/>
          </a:xfrm>
          <a:prstGeom prst="rect">
            <a:avLst/>
          </a:prstGeom>
        </p:spPr>
      </p:pic>
      <p:sp>
        <p:nvSpPr>
          <p:cNvPr id="8" name="Hexagon 7">
            <a:extLst>
              <a:ext uri="{FF2B5EF4-FFF2-40B4-BE49-F238E27FC236}">
                <a16:creationId xmlns:a16="http://schemas.microsoft.com/office/drawing/2014/main" id="{6D008219-FBFF-8F1A-B74D-F60A8CE37129}"/>
              </a:ext>
            </a:extLst>
          </p:cNvPr>
          <p:cNvSpPr/>
          <p:nvPr userDrawn="1"/>
        </p:nvSpPr>
        <p:spPr>
          <a:xfrm>
            <a:off x="9016216" y="3182774"/>
            <a:ext cx="4100664" cy="3696482"/>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E4471E41-E9FA-042D-6050-B1E5F01F1F6B}"/>
              </a:ext>
            </a:extLst>
          </p:cNvPr>
          <p:cNvSpPr/>
          <p:nvPr userDrawn="1"/>
        </p:nvSpPr>
        <p:spPr>
          <a:xfrm>
            <a:off x="7373724" y="-75833"/>
            <a:ext cx="2322843" cy="2067995"/>
          </a:xfrm>
          <a:prstGeom prst="hexagon">
            <a:avLst/>
          </a:prstGeom>
          <a:solidFill>
            <a:srgbClr val="00A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Hexagon 13">
            <a:extLst>
              <a:ext uri="{FF2B5EF4-FFF2-40B4-BE49-F238E27FC236}">
                <a16:creationId xmlns:a16="http://schemas.microsoft.com/office/drawing/2014/main" id="{E70C6611-39F1-53F2-FFCE-CD17CE0C2920}"/>
              </a:ext>
            </a:extLst>
          </p:cNvPr>
          <p:cNvSpPr/>
          <p:nvPr userDrawn="1"/>
        </p:nvSpPr>
        <p:spPr>
          <a:xfrm>
            <a:off x="7976762" y="3746467"/>
            <a:ext cx="1545119" cy="1332000"/>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5821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9BC31F-3793-8079-46E8-420D2FC9BBEE}"/>
              </a:ext>
            </a:extLst>
          </p:cNvPr>
          <p:cNvSpPr/>
          <p:nvPr userDrawn="1"/>
        </p:nvSpPr>
        <p:spPr>
          <a:xfrm>
            <a:off x="0" y="0"/>
            <a:ext cx="12443791" cy="6858000"/>
          </a:xfrm>
          <a:prstGeom prst="rect">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E4B2D4F-6B53-723D-2663-515871AFBB4F}"/>
              </a:ext>
            </a:extLst>
          </p:cNvPr>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GB" dirty="0"/>
              <a:t>Click to edit Master </a:t>
            </a:r>
            <a:br>
              <a:rPr lang="en-GB" dirty="0"/>
            </a:br>
            <a:r>
              <a:rPr lang="en-GB" dirty="0"/>
              <a:t>title style</a:t>
            </a:r>
          </a:p>
        </p:txBody>
      </p:sp>
      <p:sp>
        <p:nvSpPr>
          <p:cNvPr id="3" name="Text Placeholder 2">
            <a:extLst>
              <a:ext uri="{FF2B5EF4-FFF2-40B4-BE49-F238E27FC236}">
                <a16:creationId xmlns:a16="http://schemas.microsoft.com/office/drawing/2014/main" id="{0123A220-481D-B1A0-5ADD-9E1816ADA6B1}"/>
              </a:ext>
            </a:extLst>
          </p:cNvPr>
          <p:cNvSpPr>
            <a:spLocks noGrp="1"/>
          </p:cNvSpPr>
          <p:nvPr>
            <p:ph type="body" idx="1"/>
          </p:nvPr>
        </p:nvSpPr>
        <p:spPr>
          <a:xfrm>
            <a:off x="831850" y="4589463"/>
            <a:ext cx="10515600" cy="1500187"/>
          </a:xfrm>
        </p:spPr>
        <p:txBody>
          <a:bodyPr/>
          <a:lstStyle>
            <a:lvl1pPr marL="0" indent="0">
              <a:buNone/>
              <a:defRPr sz="2400">
                <a:solidFill>
                  <a:srgbClr val="A5A7B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6C057C16-D5E5-458C-1221-04EE4ABAA7E4}"/>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24DD2B7D-918E-49E0-55AF-AB1B933F70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3BEAB6-9E8E-789F-D976-9BDC6DE37291}"/>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8" name="Picture 7" descr="A close-up of a logo&#10;&#10;Description automatically generated">
            <a:extLst>
              <a:ext uri="{FF2B5EF4-FFF2-40B4-BE49-F238E27FC236}">
                <a16:creationId xmlns:a16="http://schemas.microsoft.com/office/drawing/2014/main" id="{4DE31FA2-C620-8DF8-274B-D54C2E9945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4032" y="416300"/>
            <a:ext cx="3339895" cy="668989"/>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7C5C2301-5AA7-6D84-8E45-BE182422F1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4586" y="6210404"/>
            <a:ext cx="3201609" cy="690677"/>
          </a:xfrm>
          <a:prstGeom prst="rect">
            <a:avLst/>
          </a:prstGeom>
        </p:spPr>
      </p:pic>
      <p:sp>
        <p:nvSpPr>
          <p:cNvPr id="10" name="Hexagon 9">
            <a:extLst>
              <a:ext uri="{FF2B5EF4-FFF2-40B4-BE49-F238E27FC236}">
                <a16:creationId xmlns:a16="http://schemas.microsoft.com/office/drawing/2014/main" id="{4E6A9A57-A3AC-43A0-CD68-304516B32480}"/>
              </a:ext>
            </a:extLst>
          </p:cNvPr>
          <p:cNvSpPr/>
          <p:nvPr userDrawn="1"/>
        </p:nvSpPr>
        <p:spPr>
          <a:xfrm>
            <a:off x="9129757" y="160804"/>
            <a:ext cx="5013005" cy="4518898"/>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Hexagon 10">
            <a:extLst>
              <a:ext uri="{FF2B5EF4-FFF2-40B4-BE49-F238E27FC236}">
                <a16:creationId xmlns:a16="http://schemas.microsoft.com/office/drawing/2014/main" id="{8E69C323-4813-8C10-BE78-DC427DEAFDE4}"/>
              </a:ext>
            </a:extLst>
          </p:cNvPr>
          <p:cNvSpPr/>
          <p:nvPr userDrawn="1"/>
        </p:nvSpPr>
        <p:spPr>
          <a:xfrm>
            <a:off x="10116227" y="4169562"/>
            <a:ext cx="3019745" cy="2688438"/>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exagon 11">
            <a:extLst>
              <a:ext uri="{FF2B5EF4-FFF2-40B4-BE49-F238E27FC236}">
                <a16:creationId xmlns:a16="http://schemas.microsoft.com/office/drawing/2014/main" id="{1CE0C1E0-1539-1270-F832-9468880D8FDE}"/>
              </a:ext>
            </a:extLst>
          </p:cNvPr>
          <p:cNvSpPr/>
          <p:nvPr userDrawn="1"/>
        </p:nvSpPr>
        <p:spPr>
          <a:xfrm>
            <a:off x="9728087" y="2906265"/>
            <a:ext cx="1968593" cy="1824341"/>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Hexagon 12">
            <a:extLst>
              <a:ext uri="{FF2B5EF4-FFF2-40B4-BE49-F238E27FC236}">
                <a16:creationId xmlns:a16="http://schemas.microsoft.com/office/drawing/2014/main" id="{A4BB405D-0FAF-F747-3D04-E9C7654514C6}"/>
              </a:ext>
            </a:extLst>
          </p:cNvPr>
          <p:cNvSpPr/>
          <p:nvPr userDrawn="1"/>
        </p:nvSpPr>
        <p:spPr>
          <a:xfrm>
            <a:off x="11141436" y="-257510"/>
            <a:ext cx="1373416" cy="1183980"/>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Hexagon 13">
            <a:extLst>
              <a:ext uri="{FF2B5EF4-FFF2-40B4-BE49-F238E27FC236}">
                <a16:creationId xmlns:a16="http://schemas.microsoft.com/office/drawing/2014/main" id="{BF1C9A0E-59E8-2CDE-369A-31A557672E99}"/>
              </a:ext>
            </a:extLst>
          </p:cNvPr>
          <p:cNvSpPr/>
          <p:nvPr userDrawn="1"/>
        </p:nvSpPr>
        <p:spPr>
          <a:xfrm>
            <a:off x="11333210" y="3946858"/>
            <a:ext cx="1305436" cy="1209778"/>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Hexagon 14">
            <a:extLst>
              <a:ext uri="{FF2B5EF4-FFF2-40B4-BE49-F238E27FC236}">
                <a16:creationId xmlns:a16="http://schemas.microsoft.com/office/drawing/2014/main" id="{A7CACEFF-65BC-1BE0-F5D4-C531CD0EF37B}"/>
              </a:ext>
            </a:extLst>
          </p:cNvPr>
          <p:cNvSpPr/>
          <p:nvPr userDrawn="1"/>
        </p:nvSpPr>
        <p:spPr>
          <a:xfrm>
            <a:off x="10489049" y="128805"/>
            <a:ext cx="973710" cy="902359"/>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42275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2D4F-6B53-723D-2663-515871AFBB4F}"/>
              </a:ext>
            </a:extLst>
          </p:cNvPr>
          <p:cNvSpPr>
            <a:spLocks noGrp="1"/>
          </p:cNvSpPr>
          <p:nvPr>
            <p:ph type="title" hasCustomPrompt="1"/>
          </p:nvPr>
        </p:nvSpPr>
        <p:spPr>
          <a:xfrm>
            <a:off x="831850" y="1709738"/>
            <a:ext cx="10515600" cy="2852737"/>
          </a:xfrm>
        </p:spPr>
        <p:txBody>
          <a:bodyPr anchor="b"/>
          <a:lstStyle>
            <a:lvl1pPr>
              <a:defRPr sz="6000">
                <a:solidFill>
                  <a:srgbClr val="0E2356"/>
                </a:solidFill>
              </a:defRPr>
            </a:lvl1pPr>
          </a:lstStyle>
          <a:p>
            <a:r>
              <a:rPr lang="en-GB" dirty="0"/>
              <a:t>Click to edit Master </a:t>
            </a:r>
            <a:br>
              <a:rPr lang="en-GB" dirty="0"/>
            </a:br>
            <a:r>
              <a:rPr lang="en-GB" dirty="0"/>
              <a:t>title style</a:t>
            </a:r>
          </a:p>
        </p:txBody>
      </p:sp>
      <p:sp>
        <p:nvSpPr>
          <p:cNvPr id="3" name="Text Placeholder 2">
            <a:extLst>
              <a:ext uri="{FF2B5EF4-FFF2-40B4-BE49-F238E27FC236}">
                <a16:creationId xmlns:a16="http://schemas.microsoft.com/office/drawing/2014/main" id="{0123A220-481D-B1A0-5ADD-9E1816ADA6B1}"/>
              </a:ext>
            </a:extLst>
          </p:cNvPr>
          <p:cNvSpPr>
            <a:spLocks noGrp="1"/>
          </p:cNvSpPr>
          <p:nvPr>
            <p:ph type="body" idx="1"/>
          </p:nvPr>
        </p:nvSpPr>
        <p:spPr>
          <a:xfrm>
            <a:off x="831850" y="4589463"/>
            <a:ext cx="10515600" cy="1500187"/>
          </a:xfrm>
        </p:spPr>
        <p:txBody>
          <a:bodyPr/>
          <a:lstStyle>
            <a:lvl1pPr marL="0" indent="0">
              <a:buNone/>
              <a:defRPr sz="2400">
                <a:solidFill>
                  <a:srgbClr val="A5A7B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6C057C16-D5E5-458C-1221-04EE4ABAA7E4}"/>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24DD2B7D-918E-49E0-55AF-AB1B933F70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3BEAB6-9E8E-789F-D976-9BDC6DE37291}"/>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6" name="Picture 15" descr="A black and blue text&#10;&#10;Description automatically generated">
            <a:extLst>
              <a:ext uri="{FF2B5EF4-FFF2-40B4-BE49-F238E27FC236}">
                <a16:creationId xmlns:a16="http://schemas.microsoft.com/office/drawing/2014/main" id="{E79ECDF2-6BDE-8482-6EF8-26AC518223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4032" y="416300"/>
            <a:ext cx="3343935" cy="668989"/>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38CF4AAD-5AE0-BF2C-831C-37A7C05D7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
        <p:nvSpPr>
          <p:cNvPr id="18" name="Hexagon 17">
            <a:extLst>
              <a:ext uri="{FF2B5EF4-FFF2-40B4-BE49-F238E27FC236}">
                <a16:creationId xmlns:a16="http://schemas.microsoft.com/office/drawing/2014/main" id="{7C9856FD-EFCA-39BD-DCD6-F0B1D41BA9AF}"/>
              </a:ext>
            </a:extLst>
          </p:cNvPr>
          <p:cNvSpPr/>
          <p:nvPr userDrawn="1"/>
        </p:nvSpPr>
        <p:spPr>
          <a:xfrm>
            <a:off x="9381777" y="420393"/>
            <a:ext cx="4751647" cy="4283301"/>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Hexagon 18">
            <a:extLst>
              <a:ext uri="{FF2B5EF4-FFF2-40B4-BE49-F238E27FC236}">
                <a16:creationId xmlns:a16="http://schemas.microsoft.com/office/drawing/2014/main" id="{E4678628-A0B8-7FF9-2248-BFC19A78C9E5}"/>
              </a:ext>
            </a:extLst>
          </p:cNvPr>
          <p:cNvSpPr/>
          <p:nvPr userDrawn="1"/>
        </p:nvSpPr>
        <p:spPr>
          <a:xfrm>
            <a:off x="9860734" y="4216056"/>
            <a:ext cx="3019745" cy="2688438"/>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Hexagon 19">
            <a:extLst>
              <a:ext uri="{FF2B5EF4-FFF2-40B4-BE49-F238E27FC236}">
                <a16:creationId xmlns:a16="http://schemas.microsoft.com/office/drawing/2014/main" id="{9A6310C5-B904-C520-FF1D-5906DCB386A6}"/>
              </a:ext>
            </a:extLst>
          </p:cNvPr>
          <p:cNvSpPr/>
          <p:nvPr userDrawn="1"/>
        </p:nvSpPr>
        <p:spPr>
          <a:xfrm>
            <a:off x="9702283" y="3076731"/>
            <a:ext cx="1771248" cy="1641457"/>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Hexagon 20">
            <a:extLst>
              <a:ext uri="{FF2B5EF4-FFF2-40B4-BE49-F238E27FC236}">
                <a16:creationId xmlns:a16="http://schemas.microsoft.com/office/drawing/2014/main" id="{390FDA48-D705-BDC5-1211-5B54CDD59D7D}"/>
              </a:ext>
            </a:extLst>
          </p:cNvPr>
          <p:cNvSpPr/>
          <p:nvPr userDrawn="1"/>
        </p:nvSpPr>
        <p:spPr>
          <a:xfrm>
            <a:off x="10978707" y="-211016"/>
            <a:ext cx="1373416" cy="1183980"/>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Hexagon 21">
            <a:extLst>
              <a:ext uri="{FF2B5EF4-FFF2-40B4-BE49-F238E27FC236}">
                <a16:creationId xmlns:a16="http://schemas.microsoft.com/office/drawing/2014/main" id="{78AA4A4B-9FD3-3791-0C44-8FC67994B995}"/>
              </a:ext>
            </a:extLst>
          </p:cNvPr>
          <p:cNvSpPr/>
          <p:nvPr userDrawn="1"/>
        </p:nvSpPr>
        <p:spPr>
          <a:xfrm>
            <a:off x="11104882" y="4019793"/>
            <a:ext cx="1305436" cy="1209778"/>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7913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196DE2E-EEA8-AAAA-105B-4FDDAA4C86B2}"/>
              </a:ext>
            </a:extLst>
          </p:cNvPr>
          <p:cNvSpPr/>
          <p:nvPr userDrawn="1"/>
        </p:nvSpPr>
        <p:spPr>
          <a:xfrm>
            <a:off x="0" y="0"/>
            <a:ext cx="12443791" cy="6858000"/>
          </a:xfrm>
          <a:prstGeom prst="rect">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9D82AE4B-C5A9-DDC0-A447-065B8A4BBF2E}"/>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79DA5D0C-BF19-5532-CE50-7E18F2660063}"/>
              </a:ext>
            </a:extLst>
          </p:cNvPr>
          <p:cNvSpPr>
            <a:spLocks noGrp="1"/>
          </p:cNvSpPr>
          <p:nvPr>
            <p:ph type="ftr" sz="quarter" idx="11"/>
          </p:nvPr>
        </p:nvSpPr>
        <p:spPr/>
        <p:txBody>
          <a:bodyPr/>
          <a:lstStyle/>
          <a:p>
            <a:endParaRPr lang="en-GB" dirty="0"/>
          </a:p>
        </p:txBody>
      </p:sp>
      <p:sp>
        <p:nvSpPr>
          <p:cNvPr id="9" name="Hexagon 8">
            <a:extLst>
              <a:ext uri="{FF2B5EF4-FFF2-40B4-BE49-F238E27FC236}">
                <a16:creationId xmlns:a16="http://schemas.microsoft.com/office/drawing/2014/main" id="{8EF3C821-08C6-8315-77D8-49949CFD1D0B}"/>
              </a:ext>
            </a:extLst>
          </p:cNvPr>
          <p:cNvSpPr/>
          <p:nvPr userDrawn="1"/>
        </p:nvSpPr>
        <p:spPr>
          <a:xfrm>
            <a:off x="9544506" y="373899"/>
            <a:ext cx="4751647" cy="4283301"/>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exagon 9">
            <a:extLst>
              <a:ext uri="{FF2B5EF4-FFF2-40B4-BE49-F238E27FC236}">
                <a16:creationId xmlns:a16="http://schemas.microsoft.com/office/drawing/2014/main" id="{6D7CC67D-4925-829A-FA50-A36CC3455C4D}"/>
              </a:ext>
            </a:extLst>
          </p:cNvPr>
          <p:cNvSpPr/>
          <p:nvPr userDrawn="1"/>
        </p:nvSpPr>
        <p:spPr>
          <a:xfrm>
            <a:off x="10023463" y="4169562"/>
            <a:ext cx="3019745" cy="2688438"/>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Hexagon 10">
            <a:extLst>
              <a:ext uri="{FF2B5EF4-FFF2-40B4-BE49-F238E27FC236}">
                <a16:creationId xmlns:a16="http://schemas.microsoft.com/office/drawing/2014/main" id="{87A0F2BC-D422-CE9C-8F99-CE6E2D3DA60C}"/>
              </a:ext>
            </a:extLst>
          </p:cNvPr>
          <p:cNvSpPr/>
          <p:nvPr userDrawn="1"/>
        </p:nvSpPr>
        <p:spPr>
          <a:xfrm>
            <a:off x="9865012" y="3030237"/>
            <a:ext cx="1771248" cy="1641457"/>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exagon 11">
            <a:extLst>
              <a:ext uri="{FF2B5EF4-FFF2-40B4-BE49-F238E27FC236}">
                <a16:creationId xmlns:a16="http://schemas.microsoft.com/office/drawing/2014/main" id="{4E2626E3-31A5-845C-F5AD-AE3C46142284}"/>
              </a:ext>
            </a:extLst>
          </p:cNvPr>
          <p:cNvSpPr/>
          <p:nvPr userDrawn="1"/>
        </p:nvSpPr>
        <p:spPr>
          <a:xfrm>
            <a:off x="11141436" y="-257510"/>
            <a:ext cx="1373416" cy="1183980"/>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Hexagon 12">
            <a:extLst>
              <a:ext uri="{FF2B5EF4-FFF2-40B4-BE49-F238E27FC236}">
                <a16:creationId xmlns:a16="http://schemas.microsoft.com/office/drawing/2014/main" id="{1C01D7D8-29A1-81AA-537C-75ACE461A38C}"/>
              </a:ext>
            </a:extLst>
          </p:cNvPr>
          <p:cNvSpPr/>
          <p:nvPr userDrawn="1"/>
        </p:nvSpPr>
        <p:spPr>
          <a:xfrm>
            <a:off x="11267611" y="3973299"/>
            <a:ext cx="1305436" cy="1209778"/>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Hexagon 13">
            <a:extLst>
              <a:ext uri="{FF2B5EF4-FFF2-40B4-BE49-F238E27FC236}">
                <a16:creationId xmlns:a16="http://schemas.microsoft.com/office/drawing/2014/main" id="{386FA45E-A3A5-04AA-FDD8-4FCA64D3D856}"/>
              </a:ext>
            </a:extLst>
          </p:cNvPr>
          <p:cNvSpPr/>
          <p:nvPr userDrawn="1"/>
        </p:nvSpPr>
        <p:spPr>
          <a:xfrm>
            <a:off x="-551189" y="-27103"/>
            <a:ext cx="2562105" cy="2252098"/>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Hexagon 14">
            <a:extLst>
              <a:ext uri="{FF2B5EF4-FFF2-40B4-BE49-F238E27FC236}">
                <a16:creationId xmlns:a16="http://schemas.microsoft.com/office/drawing/2014/main" id="{1D5CA013-6A0D-BD9E-BE78-BDF7BD105C27}"/>
              </a:ext>
            </a:extLst>
          </p:cNvPr>
          <p:cNvSpPr/>
          <p:nvPr userDrawn="1"/>
        </p:nvSpPr>
        <p:spPr>
          <a:xfrm>
            <a:off x="1256460" y="892269"/>
            <a:ext cx="1706817" cy="1481742"/>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Hexagon 15">
            <a:extLst>
              <a:ext uri="{FF2B5EF4-FFF2-40B4-BE49-F238E27FC236}">
                <a16:creationId xmlns:a16="http://schemas.microsoft.com/office/drawing/2014/main" id="{2D3453F3-54F1-D107-F299-C2BBD8892650}"/>
              </a:ext>
            </a:extLst>
          </p:cNvPr>
          <p:cNvSpPr/>
          <p:nvPr userDrawn="1"/>
        </p:nvSpPr>
        <p:spPr>
          <a:xfrm>
            <a:off x="910424" y="1978817"/>
            <a:ext cx="811598" cy="682243"/>
          </a:xfrm>
          <a:prstGeom prst="hexagon">
            <a:avLst/>
          </a:prstGeom>
          <a:solidFill>
            <a:srgbClr val="5B67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C96B87C-CE31-7E3B-75B4-FAB3F85A4ECF}"/>
              </a:ext>
            </a:extLst>
          </p:cNvPr>
          <p:cNvSpPr>
            <a:spLocks noGrp="1"/>
          </p:cNvSpPr>
          <p:nvPr>
            <p:ph type="ctrTitle" hasCustomPrompt="1"/>
          </p:nvPr>
        </p:nvSpPr>
        <p:spPr>
          <a:xfrm>
            <a:off x="2252642" y="1122363"/>
            <a:ext cx="7778780" cy="2387600"/>
          </a:xfrm>
        </p:spPr>
        <p:txBody>
          <a:bodyPr anchor="b"/>
          <a:lstStyle>
            <a:lvl1pPr algn="ctr">
              <a:defRPr sz="6000">
                <a:solidFill>
                  <a:schemeClr val="bg1"/>
                </a:solidFill>
              </a:defRPr>
            </a:lvl1pPr>
          </a:lstStyle>
          <a:p>
            <a:r>
              <a:rPr lang="en-GB" dirty="0"/>
              <a:t>Click to edit </a:t>
            </a:r>
            <a:br>
              <a:rPr lang="en-GB" dirty="0"/>
            </a:br>
            <a:r>
              <a:rPr lang="en-GB" dirty="0"/>
              <a:t>Master title style</a:t>
            </a:r>
          </a:p>
        </p:txBody>
      </p:sp>
      <p:sp>
        <p:nvSpPr>
          <p:cNvPr id="3" name="Subtitle 2">
            <a:extLst>
              <a:ext uri="{FF2B5EF4-FFF2-40B4-BE49-F238E27FC236}">
                <a16:creationId xmlns:a16="http://schemas.microsoft.com/office/drawing/2014/main" id="{EDD339D3-C781-AEC4-A83D-65BA286A1B2F}"/>
              </a:ext>
            </a:extLst>
          </p:cNvPr>
          <p:cNvSpPr>
            <a:spLocks noGrp="1"/>
          </p:cNvSpPr>
          <p:nvPr>
            <p:ph type="subTitle" idx="1"/>
          </p:nvPr>
        </p:nvSpPr>
        <p:spPr>
          <a:xfrm>
            <a:off x="1524000" y="3602038"/>
            <a:ext cx="9144000" cy="1655762"/>
          </a:xfrm>
        </p:spPr>
        <p:txBody>
          <a:bodyPr/>
          <a:lstStyle>
            <a:lvl1pPr marL="0" indent="0" algn="ctr">
              <a:buNone/>
              <a:defRPr sz="2400">
                <a:solidFill>
                  <a:srgbClr val="A5A7B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69481DEE-637E-F788-A27C-827393148B86}"/>
              </a:ext>
            </a:extLst>
          </p:cNvPr>
          <p:cNvSpPr>
            <a:spLocks noGrp="1"/>
          </p:cNvSpPr>
          <p:nvPr>
            <p:ph type="sldNum" sz="quarter" idx="12"/>
          </p:nvPr>
        </p:nvSpPr>
        <p:spPr/>
        <p:txBody>
          <a:bodyPr/>
          <a:lstStyle>
            <a:lvl1pPr>
              <a:defRPr>
                <a:solidFill>
                  <a:schemeClr val="bg1"/>
                </a:solidFill>
              </a:defRPr>
            </a:lvl1pPr>
          </a:lstStyle>
          <a:p>
            <a:fld id="{DAA017BB-4E31-4A75-BD7B-21FBE1E3865E}" type="slidenum">
              <a:rPr lang="en-GB" smtClean="0"/>
              <a:pPr/>
              <a:t>‹#›</a:t>
            </a:fld>
            <a:endParaRPr lang="en-GB" dirty="0"/>
          </a:p>
        </p:txBody>
      </p:sp>
      <p:pic>
        <p:nvPicPr>
          <p:cNvPr id="18" name="Picture 17" descr="A close-up of a logo&#10;&#10;Description automatically generated">
            <a:extLst>
              <a:ext uri="{FF2B5EF4-FFF2-40B4-BE49-F238E27FC236}">
                <a16:creationId xmlns:a16="http://schemas.microsoft.com/office/drawing/2014/main" id="{A3AB4C7A-ACEE-B19F-151F-F417070535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4032" y="416300"/>
            <a:ext cx="3339895" cy="668989"/>
          </a:xfrm>
          <a:prstGeom prst="rect">
            <a:avLst/>
          </a:prstGeom>
        </p:spPr>
      </p:pic>
      <p:pic>
        <p:nvPicPr>
          <p:cNvPr id="19" name="Picture 18" descr="A black background with white text&#10;&#10;Description automatically generated">
            <a:extLst>
              <a:ext uri="{FF2B5EF4-FFF2-40B4-BE49-F238E27FC236}">
                <a16:creationId xmlns:a16="http://schemas.microsoft.com/office/drawing/2014/main" id="{A2F62941-30A0-CC7C-4D86-CEEED4E1DA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4586" y="6210404"/>
            <a:ext cx="3201609" cy="690677"/>
          </a:xfrm>
          <a:prstGeom prst="rect">
            <a:avLst/>
          </a:prstGeom>
        </p:spPr>
      </p:pic>
    </p:spTree>
    <p:extLst>
      <p:ext uri="{BB962C8B-B14F-4D97-AF65-F5344CB8AC3E}">
        <p14:creationId xmlns:p14="http://schemas.microsoft.com/office/powerpoint/2010/main" val="96046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80A5-0682-0797-573D-D5EDC38BF30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8F00767-38B5-60F0-D364-CEB4201A8292}"/>
              </a:ext>
            </a:extLst>
          </p:cNvPr>
          <p:cNvSpPr>
            <a:spLocks noGrp="1"/>
          </p:cNvSpPr>
          <p:nvPr>
            <p:ph sz="half" idx="1"/>
          </p:nvPr>
        </p:nvSpPr>
        <p:spPr>
          <a:xfrm>
            <a:off x="838200" y="1825625"/>
            <a:ext cx="5181600" cy="4351338"/>
          </a:xfrm>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7197E4F8-DC9A-21FA-3521-F381290D55F3}"/>
              </a:ext>
            </a:extLst>
          </p:cNvPr>
          <p:cNvSpPr>
            <a:spLocks noGrp="1"/>
          </p:cNvSpPr>
          <p:nvPr>
            <p:ph sz="half" idx="2"/>
          </p:nvPr>
        </p:nvSpPr>
        <p:spPr>
          <a:xfrm>
            <a:off x="6172200" y="1825625"/>
            <a:ext cx="5181600" cy="4351338"/>
          </a:xfrm>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a:extLst>
              <a:ext uri="{FF2B5EF4-FFF2-40B4-BE49-F238E27FC236}">
                <a16:creationId xmlns:a16="http://schemas.microsoft.com/office/drawing/2014/main" id="{A66DB840-CF76-18AA-C2A7-C121FACD7F5D}"/>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6" name="Footer Placeholder 5">
            <a:extLst>
              <a:ext uri="{FF2B5EF4-FFF2-40B4-BE49-F238E27FC236}">
                <a16:creationId xmlns:a16="http://schemas.microsoft.com/office/drawing/2014/main" id="{C0C88559-B81A-0A63-D423-88B83ECF643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2520F32-C94A-6DE8-05B0-689C0F1C9C9F}"/>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EF8690AD-9DDB-FD92-6418-6A6385D96E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Tree>
    <p:extLst>
      <p:ext uri="{BB962C8B-B14F-4D97-AF65-F5344CB8AC3E}">
        <p14:creationId xmlns:p14="http://schemas.microsoft.com/office/powerpoint/2010/main" val="380559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F18E-4304-30F1-BF56-AA7789652638}"/>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C69CFF7D-C374-7378-0CD9-FF3DE39501DC}"/>
              </a:ext>
            </a:extLst>
          </p:cNvPr>
          <p:cNvSpPr>
            <a:spLocks noGrp="1"/>
          </p:cNvSpPr>
          <p:nvPr>
            <p:ph type="body" idx="1"/>
          </p:nvPr>
        </p:nvSpPr>
        <p:spPr>
          <a:xfrm>
            <a:off x="839788" y="1681163"/>
            <a:ext cx="10512424" cy="823912"/>
          </a:xfrm>
        </p:spPr>
        <p:txBody>
          <a:bodyPr anchor="b"/>
          <a:lstStyle>
            <a:lvl1pPr marL="0" indent="0">
              <a:buNone/>
              <a:defRPr sz="2400" b="1">
                <a:solidFill>
                  <a:srgbClr val="0E23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1F5AFD5-D5CB-E5D3-4AAD-CBC6CD51B5F3}"/>
              </a:ext>
            </a:extLst>
          </p:cNvPr>
          <p:cNvSpPr>
            <a:spLocks noGrp="1"/>
          </p:cNvSpPr>
          <p:nvPr>
            <p:ph sz="half" idx="2"/>
          </p:nvPr>
        </p:nvSpPr>
        <p:spPr>
          <a:xfrm>
            <a:off x="839788" y="2505075"/>
            <a:ext cx="10512424" cy="3684588"/>
          </a:xfrm>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a:extLst>
              <a:ext uri="{FF2B5EF4-FFF2-40B4-BE49-F238E27FC236}">
                <a16:creationId xmlns:a16="http://schemas.microsoft.com/office/drawing/2014/main" id="{BE11F582-2F56-689A-21A4-8F0F0598B33E}"/>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8" name="Footer Placeholder 7">
            <a:extLst>
              <a:ext uri="{FF2B5EF4-FFF2-40B4-BE49-F238E27FC236}">
                <a16:creationId xmlns:a16="http://schemas.microsoft.com/office/drawing/2014/main" id="{DB7D0023-0EE6-06C5-2FB0-243958B5A2A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1AB1118-1541-E68D-55B7-896529319CF2}"/>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CF1BFD2E-932A-CE5B-2064-8BB2023C7C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Tree>
    <p:extLst>
      <p:ext uri="{BB962C8B-B14F-4D97-AF65-F5344CB8AC3E}">
        <p14:creationId xmlns:p14="http://schemas.microsoft.com/office/powerpoint/2010/main" val="877328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781E-2A38-1AA5-6105-DC0FD0C2D9E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CF21B3E-F08F-20B9-A70C-0D1199CB9845}"/>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4" name="Footer Placeholder 3">
            <a:extLst>
              <a:ext uri="{FF2B5EF4-FFF2-40B4-BE49-F238E27FC236}">
                <a16:creationId xmlns:a16="http://schemas.microsoft.com/office/drawing/2014/main" id="{7751E192-F03F-AD8C-E802-BDE5B2B7D47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0FB6C07-FC65-F054-A61B-8059E472FFF1}"/>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6" name="Picture 5" descr="A black background with a black square&#10;&#10;Description automatically generated with medium confidence">
            <a:extLst>
              <a:ext uri="{FF2B5EF4-FFF2-40B4-BE49-F238E27FC236}">
                <a16:creationId xmlns:a16="http://schemas.microsoft.com/office/drawing/2014/main" id="{1AEF32D7-2588-6600-FAAF-E1DA3EAD4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Tree>
    <p:extLst>
      <p:ext uri="{BB962C8B-B14F-4D97-AF65-F5344CB8AC3E}">
        <p14:creationId xmlns:p14="http://schemas.microsoft.com/office/powerpoint/2010/main" val="757620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AC1E4-3871-BE0B-A385-73793F7E869C}"/>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3" name="Footer Placeholder 2">
            <a:extLst>
              <a:ext uri="{FF2B5EF4-FFF2-40B4-BE49-F238E27FC236}">
                <a16:creationId xmlns:a16="http://schemas.microsoft.com/office/drawing/2014/main" id="{7B1E5B02-6387-FE62-FE07-77BEE291E25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8DEA78B-9146-E6D4-56C5-234F4D784C54}"/>
              </a:ext>
            </a:extLst>
          </p:cNvPr>
          <p:cNvSpPr>
            <a:spLocks noGrp="1"/>
          </p:cNvSpPr>
          <p:nvPr>
            <p:ph type="sldNum" sz="quarter" idx="12"/>
          </p:nvPr>
        </p:nvSpPr>
        <p:spPr/>
        <p:txBody>
          <a:bodyPr/>
          <a:lstStyle/>
          <a:p>
            <a:fld id="{DAA017BB-4E31-4A75-BD7B-21FBE1E3865E}" type="slidenum">
              <a:rPr lang="en-GB" smtClean="0"/>
              <a:t>‹#›</a:t>
            </a:fld>
            <a:endParaRPr lang="en-GB" dirty="0"/>
          </a:p>
        </p:txBody>
      </p:sp>
    </p:spTree>
    <p:extLst>
      <p:ext uri="{BB962C8B-B14F-4D97-AF65-F5344CB8AC3E}">
        <p14:creationId xmlns:p14="http://schemas.microsoft.com/office/powerpoint/2010/main" val="133726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5A6259D8-20A3-C780-E1E2-A376DBAAAC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Tree>
    <p:extLst>
      <p:ext uri="{BB962C8B-B14F-4D97-AF65-F5344CB8AC3E}">
        <p14:creationId xmlns:p14="http://schemas.microsoft.com/office/powerpoint/2010/main" val="330392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sp>
        <p:nvSpPr>
          <p:cNvPr id="8" name="Hexagon 7">
            <a:extLst>
              <a:ext uri="{FF2B5EF4-FFF2-40B4-BE49-F238E27FC236}">
                <a16:creationId xmlns:a16="http://schemas.microsoft.com/office/drawing/2014/main" id="{F3CDE8F9-FAB1-6630-7490-FF13D1E3212F}"/>
              </a:ext>
            </a:extLst>
          </p:cNvPr>
          <p:cNvSpPr/>
          <p:nvPr userDrawn="1"/>
        </p:nvSpPr>
        <p:spPr>
          <a:xfrm>
            <a:off x="10359032" y="4240777"/>
            <a:ext cx="2562105" cy="2252098"/>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A8AB"/>
              </a:solidFill>
            </a:endParaRPr>
          </a:p>
        </p:txBody>
      </p:sp>
      <p:sp>
        <p:nvSpPr>
          <p:cNvPr id="9" name="Hexagon 8">
            <a:extLst>
              <a:ext uri="{FF2B5EF4-FFF2-40B4-BE49-F238E27FC236}">
                <a16:creationId xmlns:a16="http://schemas.microsoft.com/office/drawing/2014/main" id="{814947B4-CF47-CFD5-E62B-FCFC66473D5C}"/>
              </a:ext>
            </a:extLst>
          </p:cNvPr>
          <p:cNvSpPr/>
          <p:nvPr userDrawn="1"/>
        </p:nvSpPr>
        <p:spPr>
          <a:xfrm>
            <a:off x="9730906" y="5179659"/>
            <a:ext cx="1272946" cy="1105085"/>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exagon 9">
            <a:extLst>
              <a:ext uri="{FF2B5EF4-FFF2-40B4-BE49-F238E27FC236}">
                <a16:creationId xmlns:a16="http://schemas.microsoft.com/office/drawing/2014/main" id="{AB66D25C-E7AA-8782-38C8-CF289C92199F}"/>
              </a:ext>
            </a:extLst>
          </p:cNvPr>
          <p:cNvSpPr/>
          <p:nvPr userDrawn="1"/>
        </p:nvSpPr>
        <p:spPr>
          <a:xfrm>
            <a:off x="11353319" y="6311449"/>
            <a:ext cx="573530" cy="482119"/>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5A6259D8-20A3-C780-E1E2-A376DBAAAC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Tree>
    <p:extLst>
      <p:ext uri="{BB962C8B-B14F-4D97-AF65-F5344CB8AC3E}">
        <p14:creationId xmlns:p14="http://schemas.microsoft.com/office/powerpoint/2010/main" val="206205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sp>
        <p:nvSpPr>
          <p:cNvPr id="7" name="Hexagon 6">
            <a:extLst>
              <a:ext uri="{FF2B5EF4-FFF2-40B4-BE49-F238E27FC236}">
                <a16:creationId xmlns:a16="http://schemas.microsoft.com/office/drawing/2014/main" id="{E76D0AA5-2392-5BBF-194F-80455BBBF6B5}"/>
              </a:ext>
            </a:extLst>
          </p:cNvPr>
          <p:cNvSpPr/>
          <p:nvPr userDrawn="1"/>
        </p:nvSpPr>
        <p:spPr>
          <a:xfrm>
            <a:off x="9008467" y="3164476"/>
            <a:ext cx="4100664" cy="3696482"/>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Hexagon 10">
            <a:extLst>
              <a:ext uri="{FF2B5EF4-FFF2-40B4-BE49-F238E27FC236}">
                <a16:creationId xmlns:a16="http://schemas.microsoft.com/office/drawing/2014/main" id="{728F2A51-86C3-50FE-87A8-C251C051757C}"/>
              </a:ext>
            </a:extLst>
          </p:cNvPr>
          <p:cNvSpPr/>
          <p:nvPr userDrawn="1"/>
        </p:nvSpPr>
        <p:spPr>
          <a:xfrm>
            <a:off x="9499217" y="2995492"/>
            <a:ext cx="2322843" cy="2067995"/>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exagon 11">
            <a:extLst>
              <a:ext uri="{FF2B5EF4-FFF2-40B4-BE49-F238E27FC236}">
                <a16:creationId xmlns:a16="http://schemas.microsoft.com/office/drawing/2014/main" id="{31274753-8003-7606-E7F8-4A5C47AD6C2B}"/>
              </a:ext>
            </a:extLst>
          </p:cNvPr>
          <p:cNvSpPr/>
          <p:nvPr userDrawn="1"/>
        </p:nvSpPr>
        <p:spPr>
          <a:xfrm>
            <a:off x="8307053" y="4019198"/>
            <a:ext cx="1545119" cy="1332000"/>
          </a:xfrm>
          <a:prstGeom prst="hexagon">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4F3E63AB-7AC3-2D31-F1AA-9B11698A22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Tree>
    <p:extLst>
      <p:ext uri="{BB962C8B-B14F-4D97-AF65-F5344CB8AC3E}">
        <p14:creationId xmlns:p14="http://schemas.microsoft.com/office/powerpoint/2010/main" val="232892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4F3E63AB-7AC3-2D31-F1AA-9B11698A22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
        <p:nvSpPr>
          <p:cNvPr id="8" name="Hexagon 7">
            <a:extLst>
              <a:ext uri="{FF2B5EF4-FFF2-40B4-BE49-F238E27FC236}">
                <a16:creationId xmlns:a16="http://schemas.microsoft.com/office/drawing/2014/main" id="{7DE34CBA-1400-57F0-D7E9-6C5D278003A8}"/>
              </a:ext>
            </a:extLst>
          </p:cNvPr>
          <p:cNvSpPr/>
          <p:nvPr userDrawn="1"/>
        </p:nvSpPr>
        <p:spPr>
          <a:xfrm>
            <a:off x="8517919" y="5143469"/>
            <a:ext cx="3447763" cy="3107934"/>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B31F4845-2C00-12BE-0DAC-D0FDC02006D9}"/>
              </a:ext>
            </a:extLst>
          </p:cNvPr>
          <p:cNvSpPr/>
          <p:nvPr userDrawn="1"/>
        </p:nvSpPr>
        <p:spPr>
          <a:xfrm>
            <a:off x="10127863" y="4554649"/>
            <a:ext cx="1504059" cy="1296603"/>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exagon 9">
            <a:extLst>
              <a:ext uri="{FF2B5EF4-FFF2-40B4-BE49-F238E27FC236}">
                <a16:creationId xmlns:a16="http://schemas.microsoft.com/office/drawing/2014/main" id="{83F4B438-F7D3-78E2-1515-2A5529078C4D}"/>
              </a:ext>
            </a:extLst>
          </p:cNvPr>
          <p:cNvSpPr/>
          <p:nvPr userDrawn="1"/>
        </p:nvSpPr>
        <p:spPr>
          <a:xfrm>
            <a:off x="10601190" y="5446662"/>
            <a:ext cx="1091448" cy="940904"/>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Hexagon 13">
            <a:extLst>
              <a:ext uri="{FF2B5EF4-FFF2-40B4-BE49-F238E27FC236}">
                <a16:creationId xmlns:a16="http://schemas.microsoft.com/office/drawing/2014/main" id="{93B70761-1929-40B0-BEF4-1207A9CF1D6F}"/>
              </a:ext>
            </a:extLst>
          </p:cNvPr>
          <p:cNvSpPr/>
          <p:nvPr userDrawn="1"/>
        </p:nvSpPr>
        <p:spPr>
          <a:xfrm>
            <a:off x="8908819" y="4837861"/>
            <a:ext cx="1084347" cy="934782"/>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575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668B-CFDF-B52F-1852-0E401FB59006}"/>
              </a:ext>
            </a:extLst>
          </p:cNvPr>
          <p:cNvSpPr>
            <a:spLocks noGrp="1"/>
          </p:cNvSpPr>
          <p:nvPr>
            <p:ph type="title" hasCustomPrompt="1"/>
          </p:nvPr>
        </p:nvSpPr>
        <p:spPr/>
        <p:txBody>
          <a:bodyPr/>
          <a:lstStyle>
            <a:lvl1pPr>
              <a:defRPr/>
            </a:lvl1pPr>
          </a:lstStyle>
          <a:p>
            <a:r>
              <a:rPr lang="en-GB" dirty="0"/>
              <a:t>Click to edit Master </a:t>
            </a:r>
            <a:br>
              <a:rPr lang="en-GB" dirty="0"/>
            </a:br>
            <a:r>
              <a:rPr lang="en-GB" dirty="0"/>
              <a:t>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4F3E63AB-7AC3-2D31-F1AA-9B11698A22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
        <p:nvSpPr>
          <p:cNvPr id="7" name="Hexagon 6">
            <a:extLst>
              <a:ext uri="{FF2B5EF4-FFF2-40B4-BE49-F238E27FC236}">
                <a16:creationId xmlns:a16="http://schemas.microsoft.com/office/drawing/2014/main" id="{C97FC979-27AA-DF6D-3C20-CEE11F0F0FF9}"/>
              </a:ext>
            </a:extLst>
          </p:cNvPr>
          <p:cNvSpPr/>
          <p:nvPr userDrawn="1"/>
        </p:nvSpPr>
        <p:spPr>
          <a:xfrm>
            <a:off x="9008467" y="-162729"/>
            <a:ext cx="4100664" cy="3696482"/>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Hexagon 10">
            <a:extLst>
              <a:ext uri="{FF2B5EF4-FFF2-40B4-BE49-F238E27FC236}">
                <a16:creationId xmlns:a16="http://schemas.microsoft.com/office/drawing/2014/main" id="{A08FE16B-172A-04CC-F602-10C3A2C7890D}"/>
              </a:ext>
            </a:extLst>
          </p:cNvPr>
          <p:cNvSpPr/>
          <p:nvPr userDrawn="1"/>
        </p:nvSpPr>
        <p:spPr>
          <a:xfrm>
            <a:off x="9499217" y="2804567"/>
            <a:ext cx="2322843" cy="2067995"/>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exagon 11">
            <a:extLst>
              <a:ext uri="{FF2B5EF4-FFF2-40B4-BE49-F238E27FC236}">
                <a16:creationId xmlns:a16="http://schemas.microsoft.com/office/drawing/2014/main" id="{7214E3DC-B662-60DD-C783-2BBA84A65A8C}"/>
              </a:ext>
            </a:extLst>
          </p:cNvPr>
          <p:cNvSpPr/>
          <p:nvPr userDrawn="1"/>
        </p:nvSpPr>
        <p:spPr>
          <a:xfrm>
            <a:off x="8525441" y="353512"/>
            <a:ext cx="1545119" cy="1332000"/>
          </a:xfrm>
          <a:prstGeom prst="hexagon">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363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79B71A-D61B-24AA-7944-4C041BBCF385}"/>
              </a:ext>
            </a:extLst>
          </p:cNvPr>
          <p:cNvSpPr/>
          <p:nvPr userDrawn="1"/>
        </p:nvSpPr>
        <p:spPr>
          <a:xfrm>
            <a:off x="0" y="0"/>
            <a:ext cx="1244379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sp>
        <p:nvSpPr>
          <p:cNvPr id="8" name="Hexagon 7">
            <a:extLst>
              <a:ext uri="{FF2B5EF4-FFF2-40B4-BE49-F238E27FC236}">
                <a16:creationId xmlns:a16="http://schemas.microsoft.com/office/drawing/2014/main" id="{F3CDE8F9-FAB1-6630-7490-FF13D1E3212F}"/>
              </a:ext>
            </a:extLst>
          </p:cNvPr>
          <p:cNvSpPr/>
          <p:nvPr userDrawn="1"/>
        </p:nvSpPr>
        <p:spPr>
          <a:xfrm>
            <a:off x="10359032" y="4240777"/>
            <a:ext cx="2562105" cy="2252098"/>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814947B4-CF47-CFD5-E62B-FCFC66473D5C}"/>
              </a:ext>
            </a:extLst>
          </p:cNvPr>
          <p:cNvSpPr/>
          <p:nvPr userDrawn="1"/>
        </p:nvSpPr>
        <p:spPr>
          <a:xfrm>
            <a:off x="9730906" y="5179659"/>
            <a:ext cx="1272946" cy="1105085"/>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exagon 9">
            <a:extLst>
              <a:ext uri="{FF2B5EF4-FFF2-40B4-BE49-F238E27FC236}">
                <a16:creationId xmlns:a16="http://schemas.microsoft.com/office/drawing/2014/main" id="{AB66D25C-E7AA-8782-38C8-CF289C92199F}"/>
              </a:ext>
            </a:extLst>
          </p:cNvPr>
          <p:cNvSpPr/>
          <p:nvPr userDrawn="1"/>
        </p:nvSpPr>
        <p:spPr>
          <a:xfrm>
            <a:off x="11353319" y="6311449"/>
            <a:ext cx="573530" cy="482119"/>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E2C1C555-3CED-D43F-04B2-905E980985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Tree>
    <p:extLst>
      <p:ext uri="{BB962C8B-B14F-4D97-AF65-F5344CB8AC3E}">
        <p14:creationId xmlns:p14="http://schemas.microsoft.com/office/powerpoint/2010/main" val="386192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79B71A-D61B-24AA-7944-4C041BBCF385}"/>
              </a:ext>
            </a:extLst>
          </p:cNvPr>
          <p:cNvSpPr/>
          <p:nvPr userDrawn="1"/>
        </p:nvSpPr>
        <p:spPr>
          <a:xfrm>
            <a:off x="0" y="0"/>
            <a:ext cx="12443791"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2E0668B-CFDF-B52F-1852-0E401FB590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E8C453-E05E-502B-89E3-6173A4F09490}"/>
              </a:ext>
            </a:extLst>
          </p:cNvPr>
          <p:cNvSpPr>
            <a:spLocks noGrp="1"/>
          </p:cNvSpPr>
          <p:nvPr>
            <p:ph idx="1"/>
          </p:nvPr>
        </p:nvSpPr>
        <p:spPr/>
        <p:txBody>
          <a:bodyPr/>
          <a:lstStyle>
            <a:lvl1pPr>
              <a:buClr>
                <a:srgbClr val="00A8AB"/>
              </a:buClr>
              <a:defRPr/>
            </a:lvl1pPr>
            <a:lvl2pPr>
              <a:buClr>
                <a:srgbClr val="00A8AB"/>
              </a:buClr>
              <a:defRPr/>
            </a:lvl2pPr>
            <a:lvl3pPr>
              <a:buClr>
                <a:srgbClr val="00A8AB"/>
              </a:buClr>
              <a:defRPr/>
            </a:lvl3pPr>
            <a:lvl4pPr>
              <a:buClr>
                <a:srgbClr val="00A8AB"/>
              </a:buClr>
              <a:defRPr/>
            </a:lvl4pPr>
            <a:lvl5pPr>
              <a:buClr>
                <a:srgbClr val="00A8A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E885AA8-159E-F361-06D5-707389721B09}"/>
              </a:ext>
            </a:extLst>
          </p:cNvPr>
          <p:cNvSpPr>
            <a:spLocks noGrp="1"/>
          </p:cNvSpPr>
          <p:nvPr>
            <p:ph type="dt" sz="half" idx="10"/>
          </p:nvPr>
        </p:nvSpPr>
        <p:spPr/>
        <p:txBody>
          <a:bodyPr/>
          <a:lstStyle/>
          <a:p>
            <a:fld id="{E5A0A39C-A6A9-4470-BA28-5CF47D02C8A8}" type="datetimeFigureOut">
              <a:rPr lang="en-GB" smtClean="0"/>
              <a:t>18/09/2025</a:t>
            </a:fld>
            <a:endParaRPr lang="en-GB" dirty="0"/>
          </a:p>
        </p:txBody>
      </p:sp>
      <p:sp>
        <p:nvSpPr>
          <p:cNvPr id="5" name="Footer Placeholder 4">
            <a:extLst>
              <a:ext uri="{FF2B5EF4-FFF2-40B4-BE49-F238E27FC236}">
                <a16:creationId xmlns:a16="http://schemas.microsoft.com/office/drawing/2014/main" id="{B6498B7F-3B1F-BDAF-0C81-432951B2DC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C97F23-68E8-F6E0-F1D8-B0A92FF5F15A}"/>
              </a:ext>
            </a:extLst>
          </p:cNvPr>
          <p:cNvSpPr>
            <a:spLocks noGrp="1"/>
          </p:cNvSpPr>
          <p:nvPr>
            <p:ph type="sldNum" sz="quarter" idx="12"/>
          </p:nvPr>
        </p:nvSpPr>
        <p:spPr/>
        <p:txBody>
          <a:bodyPr/>
          <a:lstStyle/>
          <a:p>
            <a:fld id="{DAA017BB-4E31-4A75-BD7B-21FBE1E3865E}" type="slidenum">
              <a:rPr lang="en-GB" smtClean="0"/>
              <a:t>‹#›</a:t>
            </a:fld>
            <a:endParaRPr lang="en-GB"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E2C1C555-3CED-D43F-04B2-905E980985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281" y="6212598"/>
            <a:ext cx="3191435" cy="688483"/>
          </a:xfrm>
          <a:prstGeom prst="rect">
            <a:avLst/>
          </a:prstGeom>
        </p:spPr>
      </p:pic>
      <p:sp>
        <p:nvSpPr>
          <p:cNvPr id="12" name="Hexagon 11">
            <a:extLst>
              <a:ext uri="{FF2B5EF4-FFF2-40B4-BE49-F238E27FC236}">
                <a16:creationId xmlns:a16="http://schemas.microsoft.com/office/drawing/2014/main" id="{53C3AA40-EE8C-F65D-E20D-5AA76770C529}"/>
              </a:ext>
            </a:extLst>
          </p:cNvPr>
          <p:cNvSpPr/>
          <p:nvPr userDrawn="1"/>
        </p:nvSpPr>
        <p:spPr>
          <a:xfrm>
            <a:off x="8517919" y="5143469"/>
            <a:ext cx="3447763" cy="3107934"/>
          </a:xfrm>
          <a:prstGeom prst="hexagon">
            <a:avLst/>
          </a:prstGeom>
          <a:solidFill>
            <a:srgbClr val="00A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Hexagon 12">
            <a:extLst>
              <a:ext uri="{FF2B5EF4-FFF2-40B4-BE49-F238E27FC236}">
                <a16:creationId xmlns:a16="http://schemas.microsoft.com/office/drawing/2014/main" id="{96069CE9-54B1-475B-5691-EFDDE724C94D}"/>
              </a:ext>
            </a:extLst>
          </p:cNvPr>
          <p:cNvSpPr/>
          <p:nvPr userDrawn="1"/>
        </p:nvSpPr>
        <p:spPr>
          <a:xfrm>
            <a:off x="9344456" y="4330969"/>
            <a:ext cx="1504059" cy="1296603"/>
          </a:xfrm>
          <a:prstGeom prst="hexagon">
            <a:avLst/>
          </a:prstGeom>
          <a:solidFill>
            <a:srgbClr val="0E23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Hexagon 13">
            <a:extLst>
              <a:ext uri="{FF2B5EF4-FFF2-40B4-BE49-F238E27FC236}">
                <a16:creationId xmlns:a16="http://schemas.microsoft.com/office/drawing/2014/main" id="{40552DFB-B378-F4C5-371D-9AFDD3DA0591}"/>
              </a:ext>
            </a:extLst>
          </p:cNvPr>
          <p:cNvSpPr/>
          <p:nvPr userDrawn="1"/>
        </p:nvSpPr>
        <p:spPr>
          <a:xfrm>
            <a:off x="8427897" y="3991962"/>
            <a:ext cx="1091448" cy="940904"/>
          </a:xfrm>
          <a:prstGeom prst="hexagon">
            <a:avLst/>
          </a:prstGeom>
          <a:solidFill>
            <a:srgbClr val="00A8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Hexagon 14">
            <a:extLst>
              <a:ext uri="{FF2B5EF4-FFF2-40B4-BE49-F238E27FC236}">
                <a16:creationId xmlns:a16="http://schemas.microsoft.com/office/drawing/2014/main" id="{C31D2CC8-A94F-D220-2E3B-E2531806FCCF}"/>
              </a:ext>
            </a:extLst>
          </p:cNvPr>
          <p:cNvSpPr/>
          <p:nvPr userDrawn="1"/>
        </p:nvSpPr>
        <p:spPr>
          <a:xfrm>
            <a:off x="8095779" y="4994584"/>
            <a:ext cx="1504058" cy="1296602"/>
          </a:xfrm>
          <a:prstGeom prst="hexagon">
            <a:avLst/>
          </a:prstGeom>
          <a:solidFill>
            <a:srgbClr val="A5A7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5418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1CE31-A000-3794-49E1-A99F22071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78079993-AE8B-88D4-E2C7-2379DE655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9B59A66-B604-82E9-3301-207A1722C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5A0A39C-A6A9-4470-BA28-5CF47D02C8A8}" type="datetimeFigureOut">
              <a:rPr lang="en-GB" smtClean="0"/>
              <a:pPr/>
              <a:t>18/09/2025</a:t>
            </a:fld>
            <a:endParaRPr lang="en-GB" dirty="0"/>
          </a:p>
        </p:txBody>
      </p:sp>
      <p:sp>
        <p:nvSpPr>
          <p:cNvPr id="5" name="Footer Placeholder 4">
            <a:extLst>
              <a:ext uri="{FF2B5EF4-FFF2-40B4-BE49-F238E27FC236}">
                <a16:creationId xmlns:a16="http://schemas.microsoft.com/office/drawing/2014/main" id="{8A00CF6C-5E41-83D9-C2A4-AF9758331D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2F7B1E52-8490-109C-1D34-16BFECBF8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AA017BB-4E31-4A75-BD7B-21FBE1E3865E}" type="slidenum">
              <a:rPr lang="en-GB" smtClean="0"/>
              <a:pPr/>
              <a:t>‹#›</a:t>
            </a:fld>
            <a:endParaRPr lang="en-GB" dirty="0"/>
          </a:p>
        </p:txBody>
      </p:sp>
    </p:spTree>
    <p:extLst>
      <p:ext uri="{BB962C8B-B14F-4D97-AF65-F5344CB8AC3E}">
        <p14:creationId xmlns:p14="http://schemas.microsoft.com/office/powerpoint/2010/main" val="2721509942"/>
      </p:ext>
    </p:extLst>
  </p:cSld>
  <p:clrMap bg1="lt1" tx1="dk1" bg2="lt2" tx2="dk2" accent1="accent1" accent2="accent2" accent3="accent3" accent4="accent4" accent5="accent5" accent6="accent6" hlink="hlink" folHlink="folHlink"/>
  <p:sldLayoutIdLst>
    <p:sldLayoutId id="2147483677" r:id="rId1"/>
    <p:sldLayoutId id="2147483660" r:id="rId2"/>
    <p:sldLayoutId id="2147483661" r:id="rId3"/>
    <p:sldLayoutId id="2147483675" r:id="rId4"/>
    <p:sldLayoutId id="2147483663" r:id="rId5"/>
    <p:sldLayoutId id="2147483664" r:id="rId6"/>
    <p:sldLayoutId id="2147483665" r:id="rId7"/>
    <p:sldLayoutId id="2147483650" r:id="rId8"/>
    <p:sldLayoutId id="2147483666" r:id="rId9"/>
    <p:sldLayoutId id="2147483667" r:id="rId10"/>
    <p:sldLayoutId id="2147483674" r:id="rId11"/>
    <p:sldLayoutId id="2147483662" r:id="rId12"/>
    <p:sldLayoutId id="2147483669" r:id="rId13"/>
    <p:sldLayoutId id="2147483670" r:id="rId14"/>
    <p:sldLayoutId id="2147483671" r:id="rId15"/>
    <p:sldLayoutId id="2147483672" r:id="rId16"/>
    <p:sldLayoutId id="2147483673" r:id="rId17"/>
    <p:sldLayoutId id="2147483651" r:id="rId18"/>
    <p:sldLayoutId id="2147483668" r:id="rId19"/>
    <p:sldLayoutId id="2147483652" r:id="rId20"/>
    <p:sldLayoutId id="2147483653" r:id="rId21"/>
    <p:sldLayoutId id="2147483654" r:id="rId22"/>
    <p:sldLayoutId id="2147483655" r:id="rId2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mailto:appadmin@colchester.ac.uk"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7.xml"/><Relationship Id="rId7" Type="http://schemas.openxmlformats.org/officeDocument/2006/relationships/image" Target="../media/image44.png"/><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hyperlink" Target="https://moodle.ccacolchester.com/course/view.php?id=7349" TargetMode="External"/><Relationship Id="rId2" Type="http://schemas.openxmlformats.org/officeDocument/2006/relationships/hyperlink" Target="https://moodle.ccacolchester.com/course/view.php?id=7346" TargetMode="External"/><Relationship Id="rId1" Type="http://schemas.openxmlformats.org/officeDocument/2006/relationships/slideLayout" Target="../slideLayouts/slideLayout15.xml"/><Relationship Id="rId5" Type="http://schemas.openxmlformats.org/officeDocument/2006/relationships/hyperlink" Target="https://moodle.ccacolchester.com/course/view.php?id=7350" TargetMode="External"/><Relationship Id="rId4" Type="http://schemas.openxmlformats.org/officeDocument/2006/relationships/hyperlink" Target="https://moodle.ccacolchester.com/mod/scorm/view.php?id=43255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gbr01.safelinks.protection.outlook.com/?url=https%3A%2F%2Fforms.office.com%2Fe%2Fdw5RwSrsBM&amp;data=05%7C02%7Celiza.bebb%40colchester.ac.uk%7C85cac5ac984d49fb02eb08ddeec518b0%7C9155db8f905a4b59a0522710166f00a4%7C0%7C0%7C638929252503789135%7CUnknown%7CTWFpbGZsb3d8eyJFbXB0eU1hcGkiOnRydWUsIlYiOiIwLjAuMDAwMCIsIlAiOiJXaW4zMiIsIkFOIjoiTWFpbCIsIldUIjoyfQ%3D%3D%7C0%7C%7C%7C&amp;sdata=vHkh5l3UaV4a2FG1QOIsyvzSBGOQaoXCyp8IoGzbSBY%3D&amp;reserved=0"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gov.uk/national-minimum-wage-rates" TargetMode="Externa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AE9C-576D-CFB4-F460-873BEF94470F}"/>
              </a:ext>
            </a:extLst>
          </p:cNvPr>
          <p:cNvSpPr>
            <a:spLocks noGrp="1"/>
          </p:cNvSpPr>
          <p:nvPr>
            <p:ph type="ctrTitle"/>
          </p:nvPr>
        </p:nvSpPr>
        <p:spPr>
          <a:xfrm>
            <a:off x="2206610" y="2112117"/>
            <a:ext cx="7778780" cy="2398015"/>
          </a:xfrm>
        </p:spPr>
        <p:txBody>
          <a:bodyPr anchor="ctr">
            <a:normAutofit fontScale="90000"/>
          </a:bodyPr>
          <a:lstStyle/>
          <a:p>
            <a:pPr rtl="0" fontAlgn="base"/>
            <a:br>
              <a:rPr lang="en-GB" sz="4400" b="1" i="0" u="none" strike="noStrike" dirty="0">
                <a:solidFill>
                  <a:srgbClr val="000000"/>
                </a:solidFill>
                <a:effectLst/>
                <a:latin typeface="Calibri" panose="020F0502020204030204" pitchFamily="34" charset="0"/>
              </a:rPr>
            </a:br>
            <a:br>
              <a:rPr lang="en-GB" sz="4400" b="1" i="0" u="none" strike="noStrike" dirty="0">
                <a:solidFill>
                  <a:srgbClr val="000000"/>
                </a:solidFill>
                <a:effectLst/>
                <a:latin typeface="Calibri" panose="020F0502020204030204" pitchFamily="34" charset="0"/>
              </a:rPr>
            </a:br>
            <a:br>
              <a:rPr lang="en-GB" sz="4400" b="1" i="0" u="none" strike="noStrike" dirty="0">
                <a:solidFill>
                  <a:srgbClr val="000000"/>
                </a:solidFill>
                <a:effectLst/>
                <a:latin typeface="Calibri" panose="020F0502020204030204" pitchFamily="34" charset="0"/>
              </a:rPr>
            </a:br>
            <a:br>
              <a:rPr lang="en-GB" sz="4400" b="1" i="0" u="none" strike="noStrike" dirty="0">
                <a:solidFill>
                  <a:srgbClr val="000000"/>
                </a:solidFill>
                <a:effectLst/>
                <a:latin typeface="Calibri" panose="020F0502020204030204" pitchFamily="34" charset="0"/>
              </a:rPr>
            </a:br>
            <a:br>
              <a:rPr lang="en-GB" sz="4400" b="1" i="0" u="none" strike="noStrike" dirty="0">
                <a:solidFill>
                  <a:srgbClr val="000000"/>
                </a:solidFill>
                <a:effectLst/>
                <a:latin typeface="Calibri" panose="020F0502020204030204" pitchFamily="34" charset="0"/>
              </a:rPr>
            </a:br>
            <a:r>
              <a:rPr lang="en-GB" sz="5300" b="1" i="0" u="none" strike="noStrike" dirty="0">
                <a:solidFill>
                  <a:srgbClr val="000000"/>
                </a:solidFill>
                <a:effectLst/>
                <a:latin typeface="Calibri" panose="020F0502020204030204" pitchFamily="34" charset="0"/>
              </a:rPr>
              <a:t>UCC Apprenticeship Induction</a:t>
            </a:r>
            <a:r>
              <a:rPr lang="en-US" sz="5300" b="0" i="0" dirty="0">
                <a:solidFill>
                  <a:srgbClr val="000000"/>
                </a:solidFill>
                <a:effectLst/>
                <a:latin typeface="Calibri" panose="020F0502020204030204" pitchFamily="34" charset="0"/>
              </a:rPr>
              <a:t>​</a:t>
            </a:r>
            <a:br>
              <a:rPr lang="en-US" sz="15300" b="0" i="0" dirty="0">
                <a:solidFill>
                  <a:srgbClr val="000000"/>
                </a:solidFill>
                <a:effectLst/>
                <a:latin typeface="Segoe UI" panose="020B0502040204020203" pitchFamily="34" charset="0"/>
              </a:rPr>
            </a:br>
            <a:r>
              <a:rPr lang="en-GB" sz="5300" b="1" i="0" u="none" strike="noStrike" dirty="0">
                <a:solidFill>
                  <a:srgbClr val="000000"/>
                </a:solidFill>
                <a:effectLst/>
                <a:latin typeface="Calibri" panose="020F0502020204030204" pitchFamily="34" charset="0"/>
              </a:rPr>
              <a:t>2025/26</a:t>
            </a:r>
            <a:r>
              <a:rPr lang="en-US" sz="5300" b="0" i="0" dirty="0">
                <a:solidFill>
                  <a:srgbClr val="000000"/>
                </a:solidFill>
                <a:effectLst/>
                <a:latin typeface="Calibri" panose="020F0502020204030204" pitchFamily="34" charset="0"/>
              </a:rPr>
              <a:t>​</a:t>
            </a:r>
            <a:br>
              <a:rPr lang="en-US" sz="10700" b="0" i="0" dirty="0">
                <a:solidFill>
                  <a:srgbClr val="000000"/>
                </a:solidFill>
                <a:effectLst/>
                <a:latin typeface="Segoe UI" panose="020B0502040204020203" pitchFamily="34" charset="0"/>
              </a:rPr>
            </a:br>
            <a:br>
              <a:rPr lang="en-GB" b="0" i="0" dirty="0">
                <a:solidFill>
                  <a:srgbClr val="000000"/>
                </a:solidFill>
                <a:effectLst/>
                <a:latin typeface="Segoe UI" panose="020B0502040204020203" pitchFamily="34" charset="0"/>
              </a:rPr>
            </a:br>
            <a:endParaRPr lang="en-GB" dirty="0"/>
          </a:p>
        </p:txBody>
      </p:sp>
    </p:spTree>
    <p:extLst>
      <p:ext uri="{BB962C8B-B14F-4D97-AF65-F5344CB8AC3E}">
        <p14:creationId xmlns:p14="http://schemas.microsoft.com/office/powerpoint/2010/main" val="88617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C48A-E68C-38A9-D577-C93F94D1CEB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b="1" kern="1200" dirty="0"/>
              <a:t>Apprenticeship Structure: Sign-up</a:t>
            </a:r>
          </a:p>
        </p:txBody>
      </p:sp>
      <p:graphicFrame>
        <p:nvGraphicFramePr>
          <p:cNvPr id="7" name="Content Placeholder 2">
            <a:extLst>
              <a:ext uri="{FF2B5EF4-FFF2-40B4-BE49-F238E27FC236}">
                <a16:creationId xmlns:a16="http://schemas.microsoft.com/office/drawing/2014/main" id="{9803073E-EB29-F3F0-5E2F-D349DDF4FE95}"/>
              </a:ext>
            </a:extLst>
          </p:cNvPr>
          <p:cNvGraphicFramePr>
            <a:graphicFrameLocks noGrp="1"/>
          </p:cNvGraphicFramePr>
          <p:nvPr>
            <p:ph idx="1"/>
            <p:extLst>
              <p:ext uri="{D42A27DB-BD31-4B8C-83A1-F6EECF244321}">
                <p14:modId xmlns:p14="http://schemas.microsoft.com/office/powerpoint/2010/main" val="6166619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96B7B374-77FD-2B55-5203-B60559B7B173}"/>
              </a:ext>
            </a:extLst>
          </p:cNvPr>
          <p:cNvSpPr txBox="1"/>
          <p:nvPr/>
        </p:nvSpPr>
        <p:spPr>
          <a:xfrm>
            <a:off x="508247" y="2658836"/>
            <a:ext cx="2483528" cy="2031325"/>
          </a:xfrm>
          <a:prstGeom prst="rect">
            <a:avLst/>
          </a:prstGeom>
          <a:noFill/>
        </p:spPr>
        <p:txBody>
          <a:bodyPr wrap="square">
            <a:spAutoFit/>
          </a:bodyPr>
          <a:lstStyle/>
          <a:p>
            <a:r>
              <a:rPr lang="en-GB" dirty="0"/>
              <a:t>As part of the onboarding process you will have completed an Apprenticeship Sign-up, at this appointment you will have had the opportunity to discuss:</a:t>
            </a:r>
          </a:p>
        </p:txBody>
      </p:sp>
    </p:spTree>
    <p:extLst>
      <p:ext uri="{BB962C8B-B14F-4D97-AF65-F5344CB8AC3E}">
        <p14:creationId xmlns:p14="http://schemas.microsoft.com/office/powerpoint/2010/main" val="218065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19D051-C722-3238-B164-21B16BE14DD7}"/>
              </a:ext>
            </a:extLst>
          </p:cNvPr>
          <p:cNvSpPr>
            <a:spLocks noGrp="1"/>
          </p:cNvSpPr>
          <p:nvPr>
            <p:ph type="title"/>
          </p:nvPr>
        </p:nvSpPr>
        <p:spPr>
          <a:xfrm>
            <a:off x="838200" y="365125"/>
            <a:ext cx="10515600" cy="1325563"/>
          </a:xfrm>
        </p:spPr>
        <p:txBody>
          <a:bodyPr/>
          <a:lstStyle/>
          <a:p>
            <a:r>
              <a:rPr lang="en-GB" dirty="0"/>
              <a:t>Apprenticeship Structure: Induction </a:t>
            </a:r>
            <a:endParaRPr lang="en-US" dirty="0"/>
          </a:p>
        </p:txBody>
      </p:sp>
      <p:graphicFrame>
        <p:nvGraphicFramePr>
          <p:cNvPr id="5" name="Content Placeholder 2">
            <a:extLst>
              <a:ext uri="{FF2B5EF4-FFF2-40B4-BE49-F238E27FC236}">
                <a16:creationId xmlns:a16="http://schemas.microsoft.com/office/drawing/2014/main" id="{F10E6C16-DD7F-8892-B7ED-0156210033ED}"/>
              </a:ext>
            </a:extLst>
          </p:cNvPr>
          <p:cNvGraphicFramePr>
            <a:graphicFrameLocks noGrp="1"/>
          </p:cNvGraphicFramePr>
          <p:nvPr>
            <p:ph idx="1"/>
            <p:extLst>
              <p:ext uri="{D42A27DB-BD31-4B8C-83A1-F6EECF244321}">
                <p14:modId xmlns:p14="http://schemas.microsoft.com/office/powerpoint/2010/main" val="2932757822"/>
              </p:ext>
            </p:extLst>
          </p:nvPr>
        </p:nvGraphicFramePr>
        <p:xfrm>
          <a:off x="517187" y="1592161"/>
          <a:ext cx="918128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35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AB34-2D9E-696B-AC76-794A622E888C}"/>
              </a:ext>
            </a:extLst>
          </p:cNvPr>
          <p:cNvSpPr>
            <a:spLocks noGrp="1"/>
          </p:cNvSpPr>
          <p:nvPr>
            <p:ph type="title"/>
          </p:nvPr>
        </p:nvSpPr>
        <p:spPr/>
        <p:txBody>
          <a:bodyPr/>
          <a:lstStyle/>
          <a:p>
            <a:r>
              <a:rPr lang="en-GB" dirty="0"/>
              <a:t>Apprenticeship Structure: On Programme Delivery </a:t>
            </a:r>
          </a:p>
        </p:txBody>
      </p:sp>
      <p:sp>
        <p:nvSpPr>
          <p:cNvPr id="3" name="Content Placeholder 2">
            <a:extLst>
              <a:ext uri="{FF2B5EF4-FFF2-40B4-BE49-F238E27FC236}">
                <a16:creationId xmlns:a16="http://schemas.microsoft.com/office/drawing/2014/main" id="{6CC8B314-4305-0BE7-6610-290F2BCA606C}"/>
              </a:ext>
            </a:extLst>
          </p:cNvPr>
          <p:cNvSpPr>
            <a:spLocks noGrp="1"/>
          </p:cNvSpPr>
          <p:nvPr>
            <p:ph idx="1"/>
          </p:nvPr>
        </p:nvSpPr>
        <p:spPr/>
        <p:txBody>
          <a:bodyPr/>
          <a:lstStyle/>
          <a:p>
            <a:pPr marL="0" indent="0">
              <a:buNone/>
            </a:pPr>
            <a:r>
              <a:rPr lang="en-GB" dirty="0"/>
              <a:t>[Add Apprenticeship details]</a:t>
            </a:r>
          </a:p>
        </p:txBody>
      </p:sp>
    </p:spTree>
    <p:extLst>
      <p:ext uri="{BB962C8B-B14F-4D97-AF65-F5344CB8AC3E}">
        <p14:creationId xmlns:p14="http://schemas.microsoft.com/office/powerpoint/2010/main" val="41598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B06C-B877-CBCD-4C9A-9FD3C5FA6DFE}"/>
              </a:ext>
            </a:extLst>
          </p:cNvPr>
          <p:cNvSpPr>
            <a:spLocks noGrp="1"/>
          </p:cNvSpPr>
          <p:nvPr>
            <p:ph type="title"/>
          </p:nvPr>
        </p:nvSpPr>
        <p:spPr/>
        <p:txBody>
          <a:bodyPr/>
          <a:lstStyle/>
          <a:p>
            <a:r>
              <a:rPr lang="en-GB" dirty="0"/>
              <a:t>Apprenticeship Structure: Progress Reviews </a:t>
            </a:r>
          </a:p>
        </p:txBody>
      </p:sp>
      <p:sp>
        <p:nvSpPr>
          <p:cNvPr id="3" name="Content Placeholder 2">
            <a:extLst>
              <a:ext uri="{FF2B5EF4-FFF2-40B4-BE49-F238E27FC236}">
                <a16:creationId xmlns:a16="http://schemas.microsoft.com/office/drawing/2014/main" id="{07F31C76-2384-BC49-6044-A2949748CA4A}"/>
              </a:ext>
            </a:extLst>
          </p:cNvPr>
          <p:cNvSpPr>
            <a:spLocks noGrp="1"/>
          </p:cNvSpPr>
          <p:nvPr>
            <p:ph idx="1"/>
          </p:nvPr>
        </p:nvSpPr>
        <p:spPr>
          <a:xfrm>
            <a:off x="838200" y="1825625"/>
            <a:ext cx="8501109" cy="4351338"/>
          </a:xfrm>
        </p:spPr>
        <p:txBody>
          <a:bodyPr>
            <a:normAutofit fontScale="55000" lnSpcReduction="20000"/>
          </a:bodyPr>
          <a:lstStyle/>
          <a:p>
            <a:pPr marL="0" indent="0" fontAlgn="base">
              <a:buNone/>
            </a:pPr>
            <a:r>
              <a:rPr lang="en-GB" dirty="0"/>
              <a:t>Progress Reviews are completed </a:t>
            </a:r>
            <a:r>
              <a:rPr lang="en-GB" b="1" dirty="0"/>
              <a:t>every 8-12 weeks – Apprentice, employer and training provider to be involved. </a:t>
            </a:r>
            <a:r>
              <a:rPr lang="en-GB" dirty="0"/>
              <a:t>Reviews can take </a:t>
            </a:r>
            <a:r>
              <a:rPr lang="en-GB" b="1" dirty="0"/>
              <a:t>up to 1.5 hours, they may be in person or online (virtually via Teams). </a:t>
            </a:r>
            <a:r>
              <a:rPr lang="en-US" dirty="0"/>
              <a:t>​</a:t>
            </a:r>
          </a:p>
          <a:p>
            <a:pPr marL="0" indent="0" fontAlgn="base">
              <a:buNone/>
            </a:pPr>
            <a:endParaRPr lang="en-GB" dirty="0"/>
          </a:p>
          <a:p>
            <a:pPr marL="0" indent="0" fontAlgn="base">
              <a:buNone/>
            </a:pPr>
            <a:r>
              <a:rPr lang="en-GB" b="1" dirty="0"/>
              <a:t>Purpose of Reviews:</a:t>
            </a:r>
            <a:r>
              <a:rPr lang="en-US" b="1" dirty="0"/>
              <a:t>​</a:t>
            </a:r>
          </a:p>
          <a:p>
            <a:pPr fontAlgn="base"/>
            <a:r>
              <a:rPr lang="en-GB" dirty="0"/>
              <a:t>Tracking your KSB’s - including maths and English developments </a:t>
            </a:r>
            <a:r>
              <a:rPr lang="en-US" dirty="0"/>
              <a:t>​</a:t>
            </a:r>
          </a:p>
          <a:p>
            <a:pPr fontAlgn="base"/>
            <a:r>
              <a:rPr lang="en-GB" dirty="0"/>
              <a:t>Off the job training </a:t>
            </a:r>
            <a:r>
              <a:rPr lang="en-US" dirty="0"/>
              <a:t>​</a:t>
            </a:r>
          </a:p>
          <a:p>
            <a:pPr fontAlgn="base"/>
            <a:r>
              <a:rPr lang="en-GB" dirty="0"/>
              <a:t>Share positive updates / progress </a:t>
            </a:r>
            <a:r>
              <a:rPr lang="en-US" dirty="0"/>
              <a:t>​</a:t>
            </a:r>
          </a:p>
          <a:p>
            <a:pPr fontAlgn="base"/>
            <a:r>
              <a:rPr lang="en-GB" dirty="0"/>
              <a:t>Coaching for KSB’s and EPA</a:t>
            </a:r>
            <a:r>
              <a:rPr lang="en-US" dirty="0"/>
              <a:t>​</a:t>
            </a:r>
          </a:p>
          <a:p>
            <a:pPr fontAlgn="base"/>
            <a:r>
              <a:rPr lang="en-GB" dirty="0"/>
              <a:t>Employer feedback</a:t>
            </a:r>
            <a:r>
              <a:rPr lang="en-US" dirty="0"/>
              <a:t>​</a:t>
            </a:r>
          </a:p>
          <a:p>
            <a:pPr fontAlgn="base"/>
            <a:r>
              <a:rPr lang="en-GB" dirty="0"/>
              <a:t>Setting learning goals </a:t>
            </a:r>
            <a:r>
              <a:rPr lang="en-US" dirty="0"/>
              <a:t>​</a:t>
            </a:r>
          </a:p>
          <a:p>
            <a:pPr fontAlgn="base"/>
            <a:r>
              <a:rPr lang="en-GB" dirty="0"/>
              <a:t>Careers planning and guidance </a:t>
            </a:r>
            <a:r>
              <a:rPr lang="en-US" dirty="0"/>
              <a:t>​</a:t>
            </a:r>
          </a:p>
          <a:p>
            <a:pPr fontAlgn="base"/>
            <a:r>
              <a:rPr lang="en-GB" dirty="0"/>
              <a:t>General pastoral support/address concerns </a:t>
            </a:r>
            <a:r>
              <a:rPr lang="en-US" dirty="0"/>
              <a:t>​</a:t>
            </a:r>
          </a:p>
          <a:p>
            <a:pPr fontAlgn="base"/>
            <a:r>
              <a:rPr lang="en-GB" dirty="0"/>
              <a:t>Discuss topics such as Safeguarding, Digital Safety, Health and Safety, Wellbeing, Prevent, British Values, Equality and Diversity, and Sustainability. </a:t>
            </a:r>
            <a:endParaRPr lang="en-US" dirty="0"/>
          </a:p>
          <a:p>
            <a:pPr marL="0" indent="0">
              <a:buNone/>
            </a:pPr>
            <a:endParaRPr lang="en-GB" dirty="0"/>
          </a:p>
        </p:txBody>
      </p:sp>
    </p:spTree>
    <p:extLst>
      <p:ext uri="{BB962C8B-B14F-4D97-AF65-F5344CB8AC3E}">
        <p14:creationId xmlns:p14="http://schemas.microsoft.com/office/powerpoint/2010/main" val="110994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74E2-E90C-7BDA-370D-7D9DC9D463E9}"/>
              </a:ext>
            </a:extLst>
          </p:cNvPr>
          <p:cNvSpPr>
            <a:spLocks noGrp="1"/>
          </p:cNvSpPr>
          <p:nvPr>
            <p:ph type="title"/>
          </p:nvPr>
        </p:nvSpPr>
        <p:spPr/>
        <p:txBody>
          <a:bodyPr>
            <a:normAutofit/>
          </a:bodyPr>
          <a:lstStyle/>
          <a:p>
            <a:r>
              <a:rPr lang="en-GB" sz="4000" dirty="0"/>
              <a:t>Apprenticeship Structure: Gateway</a:t>
            </a:r>
          </a:p>
        </p:txBody>
      </p:sp>
      <p:sp>
        <p:nvSpPr>
          <p:cNvPr id="3" name="Content Placeholder 2">
            <a:extLst>
              <a:ext uri="{FF2B5EF4-FFF2-40B4-BE49-F238E27FC236}">
                <a16:creationId xmlns:a16="http://schemas.microsoft.com/office/drawing/2014/main" id="{2E427FD8-67EA-02DD-A66E-0B37DA45CDED}"/>
              </a:ext>
            </a:extLst>
          </p:cNvPr>
          <p:cNvSpPr>
            <a:spLocks noGrp="1"/>
          </p:cNvSpPr>
          <p:nvPr>
            <p:ph idx="1"/>
          </p:nvPr>
        </p:nvSpPr>
        <p:spPr>
          <a:xfrm>
            <a:off x="838200" y="1825625"/>
            <a:ext cx="9160379" cy="4351338"/>
          </a:xfrm>
        </p:spPr>
        <p:txBody>
          <a:bodyPr>
            <a:normAutofit fontScale="70000" lnSpcReduction="20000"/>
          </a:bodyPr>
          <a:lstStyle/>
          <a:p>
            <a:pPr marL="0" indent="0" fontAlgn="base">
              <a:buNone/>
            </a:pPr>
            <a:r>
              <a:rPr lang="en-GB" b="1" dirty="0"/>
              <a:t>Gateway</a:t>
            </a:r>
            <a:r>
              <a:rPr lang="en-US" dirty="0"/>
              <a:t>​</a:t>
            </a:r>
          </a:p>
          <a:p>
            <a:pPr marL="0" indent="0" fontAlgn="base">
              <a:buNone/>
            </a:pPr>
            <a:endParaRPr lang="en-GB" dirty="0"/>
          </a:p>
          <a:p>
            <a:pPr fontAlgn="base"/>
            <a:r>
              <a:rPr lang="en-GB" dirty="0"/>
              <a:t>Gateway takes place before an End Point Assessment (EPA) can start.</a:t>
            </a:r>
            <a:r>
              <a:rPr lang="en-US" dirty="0"/>
              <a:t>​</a:t>
            </a:r>
          </a:p>
          <a:p>
            <a:pPr fontAlgn="base"/>
            <a:r>
              <a:rPr lang="en-GB" dirty="0"/>
              <a:t>You will only be entered into Gateway once: </a:t>
            </a:r>
            <a:r>
              <a:rPr lang="en-US" dirty="0"/>
              <a:t>​</a:t>
            </a:r>
          </a:p>
          <a:p>
            <a:pPr fontAlgn="base"/>
            <a:r>
              <a:rPr lang="en-GB" dirty="0"/>
              <a:t>You have met the </a:t>
            </a:r>
            <a:r>
              <a:rPr lang="en-GB" b="1" dirty="0"/>
              <a:t>minimum duration </a:t>
            </a:r>
            <a:r>
              <a:rPr lang="en-GB" dirty="0"/>
              <a:t>of programme </a:t>
            </a:r>
            <a:r>
              <a:rPr lang="en-US" dirty="0"/>
              <a:t>​</a:t>
            </a:r>
            <a:endParaRPr lang="en-GB" dirty="0"/>
          </a:p>
          <a:p>
            <a:pPr fontAlgn="base"/>
            <a:r>
              <a:rPr lang="en-GB" dirty="0"/>
              <a:t>Have completed </a:t>
            </a:r>
            <a:r>
              <a:rPr lang="en-GB" b="1" dirty="0"/>
              <a:t>all</a:t>
            </a:r>
            <a:r>
              <a:rPr lang="en-GB" dirty="0"/>
              <a:t> required off the job hours </a:t>
            </a:r>
            <a:r>
              <a:rPr lang="en-US" dirty="0"/>
              <a:t>​</a:t>
            </a:r>
            <a:endParaRPr lang="en-GB" dirty="0"/>
          </a:p>
          <a:p>
            <a:pPr fontAlgn="base"/>
            <a:r>
              <a:rPr lang="en-GB" dirty="0"/>
              <a:t>You, your Assessor/Coach and your employer are satisfied you have demonstrated full competence and have met </a:t>
            </a:r>
            <a:r>
              <a:rPr lang="en-GB" b="1" dirty="0"/>
              <a:t>all</a:t>
            </a:r>
            <a:r>
              <a:rPr lang="en-GB" dirty="0"/>
              <a:t> pre-requisite Gateway requirements e.g.: </a:t>
            </a:r>
            <a:r>
              <a:rPr lang="en-US" dirty="0"/>
              <a:t>​</a:t>
            </a:r>
          </a:p>
          <a:p>
            <a:pPr fontAlgn="base"/>
            <a:r>
              <a:rPr lang="en-GB" dirty="0"/>
              <a:t>Evidence has been submitted and collected to the required standard and it is mapped to the KSB’s,</a:t>
            </a:r>
            <a:r>
              <a:rPr lang="en-US" dirty="0"/>
              <a:t>​</a:t>
            </a:r>
          </a:p>
          <a:p>
            <a:pPr fontAlgn="base"/>
            <a:r>
              <a:rPr lang="en-GB" dirty="0"/>
              <a:t>Logbooks/workbooks have been completed and submitted </a:t>
            </a:r>
            <a:r>
              <a:rPr lang="en-US" dirty="0"/>
              <a:t>​</a:t>
            </a:r>
          </a:p>
          <a:p>
            <a:pPr fontAlgn="base"/>
            <a:r>
              <a:rPr lang="en-GB" dirty="0"/>
              <a:t>Confirmation forms have been signed </a:t>
            </a:r>
            <a:endParaRPr lang="en-US" dirty="0"/>
          </a:p>
          <a:p>
            <a:pPr marL="0" indent="0">
              <a:buNone/>
            </a:pPr>
            <a:endParaRPr lang="en-GB" dirty="0"/>
          </a:p>
        </p:txBody>
      </p:sp>
    </p:spTree>
    <p:extLst>
      <p:ext uri="{BB962C8B-B14F-4D97-AF65-F5344CB8AC3E}">
        <p14:creationId xmlns:p14="http://schemas.microsoft.com/office/powerpoint/2010/main" val="367626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5B07-2912-5A20-968B-FAC5D6014D01}"/>
              </a:ext>
            </a:extLst>
          </p:cNvPr>
          <p:cNvSpPr>
            <a:spLocks noGrp="1"/>
          </p:cNvSpPr>
          <p:nvPr>
            <p:ph type="title"/>
          </p:nvPr>
        </p:nvSpPr>
        <p:spPr>
          <a:xfrm>
            <a:off x="838200" y="365125"/>
            <a:ext cx="7879672" cy="1325563"/>
          </a:xfrm>
        </p:spPr>
        <p:txBody>
          <a:bodyPr/>
          <a:lstStyle/>
          <a:p>
            <a:r>
              <a:rPr lang="en-GB" dirty="0"/>
              <a:t>Apprenticeship Structure: EPA </a:t>
            </a:r>
          </a:p>
        </p:txBody>
      </p:sp>
      <p:sp>
        <p:nvSpPr>
          <p:cNvPr id="3" name="Content Placeholder 2">
            <a:extLst>
              <a:ext uri="{FF2B5EF4-FFF2-40B4-BE49-F238E27FC236}">
                <a16:creationId xmlns:a16="http://schemas.microsoft.com/office/drawing/2014/main" id="{F5733B28-8236-A901-8DB5-931072BB6B8F}"/>
              </a:ext>
            </a:extLst>
          </p:cNvPr>
          <p:cNvSpPr>
            <a:spLocks noGrp="1"/>
          </p:cNvSpPr>
          <p:nvPr>
            <p:ph idx="1"/>
          </p:nvPr>
        </p:nvSpPr>
        <p:spPr>
          <a:xfrm>
            <a:off x="838200" y="1825625"/>
            <a:ext cx="8613449" cy="4351338"/>
          </a:xfrm>
        </p:spPr>
        <p:txBody>
          <a:bodyPr>
            <a:normAutofit fontScale="40000" lnSpcReduction="20000"/>
          </a:bodyPr>
          <a:lstStyle/>
          <a:p>
            <a:pPr marL="0" indent="0" fontAlgn="base">
              <a:buNone/>
            </a:pPr>
            <a:r>
              <a:rPr lang="en-GB" b="1" dirty="0"/>
              <a:t>End-Point Assessment (EPA) </a:t>
            </a:r>
            <a:r>
              <a:rPr lang="en-US" dirty="0"/>
              <a:t>​</a:t>
            </a:r>
          </a:p>
          <a:p>
            <a:pPr marL="0" indent="0" fontAlgn="base">
              <a:buNone/>
            </a:pPr>
            <a:endParaRPr lang="en-GB" dirty="0"/>
          </a:p>
          <a:p>
            <a:pPr fontAlgn="base"/>
            <a:r>
              <a:rPr lang="en-GB" dirty="0"/>
              <a:t>EPA is a rigorous and robust process designed to test you against the Apprenticeship Standard. Employers, providers and independent assessors are involved in the EPA in some way. </a:t>
            </a:r>
            <a:r>
              <a:rPr lang="en-US" dirty="0"/>
              <a:t>​</a:t>
            </a:r>
          </a:p>
          <a:p>
            <a:pPr marL="0" indent="0" fontAlgn="base">
              <a:buNone/>
            </a:pPr>
            <a:endParaRPr lang="en-GB" dirty="0"/>
          </a:p>
          <a:p>
            <a:pPr fontAlgn="base"/>
            <a:r>
              <a:rPr lang="en-GB" dirty="0"/>
              <a:t>Each standard has a published end-point assessment plan unique to each standard that describes the assessment in detail. (Request you have access to the plan) Assessments could include: a project, professional discussion, knowledge test, presentation, portfolio, interview or any combination of these. </a:t>
            </a:r>
            <a:r>
              <a:rPr lang="en-US" dirty="0"/>
              <a:t>​</a:t>
            </a:r>
          </a:p>
          <a:p>
            <a:pPr marL="0" indent="0" fontAlgn="base">
              <a:buNone/>
            </a:pPr>
            <a:endParaRPr lang="en-GB" dirty="0"/>
          </a:p>
          <a:p>
            <a:pPr fontAlgn="base"/>
            <a:r>
              <a:rPr lang="en-GB" dirty="0"/>
              <a:t>EPAs are often graded: Fail, Pass or Distinction with some having Merits. </a:t>
            </a:r>
            <a:r>
              <a:rPr lang="en-US" dirty="0"/>
              <a:t>​</a:t>
            </a:r>
          </a:p>
          <a:p>
            <a:pPr marL="0" indent="0" fontAlgn="base">
              <a:buNone/>
            </a:pPr>
            <a:endParaRPr lang="en-GB" dirty="0"/>
          </a:p>
          <a:p>
            <a:pPr fontAlgn="base"/>
            <a:r>
              <a:rPr lang="en-GB" dirty="0"/>
              <a:t>An apprentice cannot complete and achieve their apprenticeship without passing the End Point Assessment.</a:t>
            </a:r>
            <a:r>
              <a:rPr lang="en-US" dirty="0"/>
              <a:t>​</a:t>
            </a:r>
          </a:p>
          <a:p>
            <a:pPr marL="0" indent="0" fontAlgn="base">
              <a:buNone/>
            </a:pPr>
            <a:endParaRPr lang="en-GB" dirty="0"/>
          </a:p>
          <a:p>
            <a:pPr fontAlgn="base"/>
            <a:r>
              <a:rPr lang="en-GB" dirty="0"/>
              <a:t>Before you are booked in for your EPA you will have been provided with full support and preparation for this assessment(s)</a:t>
            </a:r>
            <a:r>
              <a:rPr lang="en-US" dirty="0"/>
              <a:t>​</a:t>
            </a:r>
          </a:p>
          <a:p>
            <a:pPr marL="0" indent="0" fontAlgn="base">
              <a:buNone/>
            </a:pPr>
            <a:endParaRPr lang="en-GB" dirty="0"/>
          </a:p>
          <a:p>
            <a:pPr marL="0" indent="0" fontAlgn="base">
              <a:buNone/>
            </a:pPr>
            <a:r>
              <a:rPr lang="en-GB" b="1" dirty="0"/>
              <a:t>EPA Resits and Retakes</a:t>
            </a:r>
            <a:r>
              <a:rPr lang="en-US" dirty="0"/>
              <a:t>​</a:t>
            </a:r>
          </a:p>
          <a:p>
            <a:pPr fontAlgn="base"/>
            <a:r>
              <a:rPr lang="en-GB" dirty="0"/>
              <a:t>If you fail all or some parts of the EPA you have the opportunity to retake or resit the elements failed. </a:t>
            </a:r>
            <a:r>
              <a:rPr lang="en-US" dirty="0"/>
              <a:t>​</a:t>
            </a:r>
          </a:p>
          <a:p>
            <a:pPr fontAlgn="base"/>
            <a:r>
              <a:rPr lang="en-GB" dirty="0"/>
              <a:t>If you pass you cannot retake to simply achieve a higher grade </a:t>
            </a:r>
            <a:r>
              <a:rPr lang="en-US" dirty="0"/>
              <a:t>​</a:t>
            </a:r>
          </a:p>
          <a:p>
            <a:pPr fontAlgn="base"/>
            <a:r>
              <a:rPr lang="en-GB" dirty="0"/>
              <a:t>Employers decide how many attempts you have – there is a resit cost attached to each resit </a:t>
            </a:r>
            <a:endParaRPr lang="en-US" dirty="0"/>
          </a:p>
          <a:p>
            <a:pPr marL="0" indent="0">
              <a:buNone/>
            </a:pPr>
            <a:endParaRPr lang="en-GB" dirty="0"/>
          </a:p>
        </p:txBody>
      </p:sp>
    </p:spTree>
    <p:extLst>
      <p:ext uri="{BB962C8B-B14F-4D97-AF65-F5344CB8AC3E}">
        <p14:creationId xmlns:p14="http://schemas.microsoft.com/office/powerpoint/2010/main" val="349676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7B34-8BFD-B2C1-60D2-A17287FBB5FB}"/>
              </a:ext>
            </a:extLst>
          </p:cNvPr>
          <p:cNvSpPr>
            <a:spLocks noGrp="1"/>
          </p:cNvSpPr>
          <p:nvPr>
            <p:ph type="title"/>
          </p:nvPr>
        </p:nvSpPr>
        <p:spPr/>
        <p:txBody>
          <a:bodyPr>
            <a:normAutofit/>
          </a:bodyPr>
          <a:lstStyle/>
          <a:p>
            <a:r>
              <a:rPr lang="en-GB" sz="4000" dirty="0"/>
              <a:t>Additional Learning Support </a:t>
            </a:r>
          </a:p>
        </p:txBody>
      </p:sp>
      <p:sp>
        <p:nvSpPr>
          <p:cNvPr id="3" name="Content Placeholder 2">
            <a:extLst>
              <a:ext uri="{FF2B5EF4-FFF2-40B4-BE49-F238E27FC236}">
                <a16:creationId xmlns:a16="http://schemas.microsoft.com/office/drawing/2014/main" id="{2763B8C2-30A7-A309-48B8-6B132F084304}"/>
              </a:ext>
            </a:extLst>
          </p:cNvPr>
          <p:cNvSpPr>
            <a:spLocks noGrp="1"/>
          </p:cNvSpPr>
          <p:nvPr>
            <p:ph idx="1"/>
          </p:nvPr>
        </p:nvSpPr>
        <p:spPr/>
        <p:txBody>
          <a:bodyPr>
            <a:normAutofit/>
          </a:bodyPr>
          <a:lstStyle/>
          <a:p>
            <a:pPr marL="0" indent="0" algn="ctr" rtl="0" fontAlgn="base">
              <a:buNone/>
            </a:pPr>
            <a:r>
              <a:rPr lang="en-GB" sz="1800" b="1" i="0" u="none" strike="noStrike" dirty="0">
                <a:solidFill>
                  <a:srgbClr val="33CCCC"/>
                </a:solidFill>
                <a:effectLst/>
                <a:latin typeface="Arial" panose="020B0604020202020204" pitchFamily="34" charset="0"/>
              </a:rPr>
              <a:t>You are encouraged to notify us of any disability and/or learning difficulty you would like to be considered as early as possible.</a:t>
            </a:r>
            <a:r>
              <a:rPr lang="en-US" sz="1800" b="1" i="0" dirty="0">
                <a:solidFill>
                  <a:srgbClr val="000000"/>
                </a:solidFill>
                <a:effectLst/>
                <a:latin typeface="Arial" panose="020B0604020202020204" pitchFamily="34" charset="0"/>
              </a:rPr>
              <a:t>​</a:t>
            </a:r>
            <a:endParaRPr lang="en-US" sz="1800" b="1" dirty="0">
              <a:solidFill>
                <a:srgbClr val="000000"/>
              </a:solidFill>
              <a:latin typeface="Segoe UI" panose="020B0502040204020203" pitchFamily="34" charset="0"/>
            </a:endParaRPr>
          </a:p>
          <a:p>
            <a:pPr marL="0" indent="0" rtl="0" fontAlgn="base">
              <a:buNone/>
            </a:pPr>
            <a:endParaRPr lang="en-GB" b="0" i="0" dirty="0">
              <a:solidFill>
                <a:srgbClr val="000000"/>
              </a:solidFill>
              <a:effectLst/>
              <a:latin typeface="Arial" panose="020B0604020202020204" pitchFamily="34" charset="0"/>
            </a:endParaRPr>
          </a:p>
          <a:p>
            <a:pPr marL="0" indent="0" algn="l" rtl="0" fontAlgn="base">
              <a:buNone/>
            </a:pPr>
            <a:r>
              <a:rPr lang="en-GB" sz="1800" b="1" i="0" u="none" strike="noStrike" dirty="0">
                <a:solidFill>
                  <a:srgbClr val="000000"/>
                </a:solidFill>
                <a:effectLst/>
                <a:latin typeface="Arial" panose="020B0604020202020204" pitchFamily="34" charset="0"/>
              </a:rPr>
              <a:t>Additional Learning Support </a:t>
            </a:r>
            <a:r>
              <a:rPr lang="en-GB" sz="1800" b="0" i="0" dirty="0">
                <a:solidFill>
                  <a:srgbClr val="000000"/>
                </a:solidFill>
                <a:effectLst/>
                <a:latin typeface="Arial" panose="020B0604020202020204" pitchFamily="34" charset="0"/>
              </a:rPr>
              <a:t>​</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If you have a learning difficulty and/or disability you may be entitled to support this can include extra time for assignments, study skills support and other reasonable adjustments. </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marL="0" indent="0" algn="l" rtl="0" fontAlgn="base">
              <a:buNone/>
            </a:pPr>
            <a:endParaRPr lang="en-GB" b="0" i="0" dirty="0">
              <a:solidFill>
                <a:srgbClr val="000000"/>
              </a:solidFill>
              <a:effectLst/>
              <a:latin typeface="Segoe UI" panose="020B0502040204020203" pitchFamily="34" charset="0"/>
            </a:endParaRPr>
          </a:p>
          <a:p>
            <a:pPr marL="0" indent="0">
              <a:buNone/>
            </a:pPr>
            <a:endParaRPr lang="en-GB" dirty="0"/>
          </a:p>
        </p:txBody>
      </p:sp>
    </p:spTree>
    <p:extLst>
      <p:ext uri="{BB962C8B-B14F-4D97-AF65-F5344CB8AC3E}">
        <p14:creationId xmlns:p14="http://schemas.microsoft.com/office/powerpoint/2010/main" val="156445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6D46-2848-4E1C-F2B4-1B5D5E1F91DB}"/>
              </a:ext>
            </a:extLst>
          </p:cNvPr>
          <p:cNvSpPr>
            <a:spLocks noGrp="1"/>
          </p:cNvSpPr>
          <p:nvPr>
            <p:ph type="title"/>
          </p:nvPr>
        </p:nvSpPr>
        <p:spPr/>
        <p:txBody>
          <a:bodyPr/>
          <a:lstStyle/>
          <a:p>
            <a:r>
              <a:rPr lang="en-GB" dirty="0"/>
              <a:t>Financial Support </a:t>
            </a:r>
          </a:p>
        </p:txBody>
      </p:sp>
      <p:sp>
        <p:nvSpPr>
          <p:cNvPr id="3" name="Content Placeholder 2">
            <a:extLst>
              <a:ext uri="{FF2B5EF4-FFF2-40B4-BE49-F238E27FC236}">
                <a16:creationId xmlns:a16="http://schemas.microsoft.com/office/drawing/2014/main" id="{8BFD2E5F-0EDF-624B-A144-D4F45D29CA48}"/>
              </a:ext>
            </a:extLst>
          </p:cNvPr>
          <p:cNvSpPr>
            <a:spLocks noGrp="1"/>
          </p:cNvSpPr>
          <p:nvPr>
            <p:ph idx="1"/>
          </p:nvPr>
        </p:nvSpPr>
        <p:spPr>
          <a:xfrm>
            <a:off x="838200" y="1825625"/>
            <a:ext cx="7717971" cy="4351338"/>
          </a:xfrm>
        </p:spPr>
        <p:txBody>
          <a:bodyPr>
            <a:normAutofit fontScale="47500" lnSpcReduction="20000"/>
          </a:bodyPr>
          <a:lstStyle/>
          <a:p>
            <a:pPr marL="0" indent="0" algn="l" rtl="0" fontAlgn="base">
              <a:buNone/>
            </a:pPr>
            <a:r>
              <a:rPr lang="en-GB" sz="3400" b="1" i="0" u="none" strike="noStrike" dirty="0">
                <a:effectLst/>
                <a:latin typeface="Arial" panose="020B0604020202020204" pitchFamily="34" charset="0"/>
              </a:rPr>
              <a:t>Care Leavers Bursary </a:t>
            </a:r>
            <a:r>
              <a:rPr lang="en-GB" sz="3400" b="0" i="0" dirty="0">
                <a:effectLst/>
                <a:latin typeface="Arial" panose="020B0604020202020204" pitchFamily="34" charset="0"/>
              </a:rPr>
              <a:t>​</a:t>
            </a:r>
            <a:endParaRPr lang="en-GB" sz="3400" b="0" i="0" dirty="0">
              <a:effectLst/>
              <a:latin typeface="Segoe UI" panose="020B0502040204020203" pitchFamily="34" charset="0"/>
            </a:endParaRPr>
          </a:p>
          <a:p>
            <a:pPr algn="l" rtl="0" fontAlgn="base">
              <a:buFont typeface="Arial" panose="020B0604020202020204" pitchFamily="34" charset="0"/>
              <a:buChar char="•"/>
            </a:pPr>
            <a:r>
              <a:rPr lang="en-GB" sz="3400" b="0" i="0" u="none" strike="noStrike" dirty="0">
                <a:effectLst/>
                <a:latin typeface="Arial" panose="020B0604020202020204" pitchFamily="34" charset="0"/>
              </a:rPr>
              <a:t>To support higher participation and completion for young people aged 16-24 with experience of being in care the Care Leavers Bursary can be applied for by the Apprenticeship this is £3000 and is paid directly to the apprentice and is for starts from 1st August 2023. It is paid in 3 instalments of £1000.</a:t>
            </a:r>
            <a:r>
              <a:rPr lang="en-US" sz="3400" b="0" i="0" dirty="0">
                <a:effectLst/>
                <a:latin typeface="Arial" panose="020B0604020202020204" pitchFamily="34" charset="0"/>
              </a:rPr>
              <a:t>​</a:t>
            </a:r>
          </a:p>
          <a:p>
            <a:pPr marL="0" indent="0" algn="l" rtl="0" fontAlgn="base">
              <a:buNone/>
            </a:pPr>
            <a:endParaRPr lang="en-GB" sz="3400" b="1" i="0" u="none" strike="noStrike" dirty="0">
              <a:effectLst/>
              <a:latin typeface="Arial" panose="020B0604020202020204" pitchFamily="34" charset="0"/>
            </a:endParaRPr>
          </a:p>
          <a:p>
            <a:pPr marL="0" indent="0" algn="l" rtl="0" fontAlgn="base">
              <a:buNone/>
            </a:pPr>
            <a:r>
              <a:rPr lang="en-GB" sz="3400" b="1" i="0" u="none" strike="noStrike" dirty="0">
                <a:effectLst/>
                <a:latin typeface="Arial" panose="020B0604020202020204" pitchFamily="34" charset="0"/>
              </a:rPr>
              <a:t>Financial Information </a:t>
            </a:r>
            <a:r>
              <a:rPr lang="en-US" sz="3400" b="0" i="0" dirty="0">
                <a:effectLst/>
                <a:latin typeface="Arial" panose="020B0604020202020204" pitchFamily="34" charset="0"/>
              </a:rPr>
              <a:t>​</a:t>
            </a:r>
          </a:p>
          <a:p>
            <a:pPr algn="l" rtl="0" fontAlgn="base">
              <a:buFont typeface="Arial" panose="020B0604020202020204" pitchFamily="34" charset="0"/>
              <a:buChar char="•"/>
            </a:pPr>
            <a:r>
              <a:rPr lang="en-GB" sz="3400" b="0" i="0" u="none" strike="noStrike" dirty="0">
                <a:effectLst/>
                <a:latin typeface="Arial" panose="020B0604020202020204" pitchFamily="34" charset="0"/>
              </a:rPr>
              <a:t>Employers will receive payment where they meet the eligibility criteria, to help the apprentice. It is the employers’ responsibility to check and declare their organisation and apprentice’s eligibility status for any incentive payments at the start of the apprenticeship. Incentive payments are only made at set points, direct to the employer, counted from the date the apprentice starts their apprenticeship.</a:t>
            </a:r>
            <a:r>
              <a:rPr lang="en-US" sz="3400" b="0" i="0" dirty="0">
                <a:effectLst/>
                <a:latin typeface="Arial" panose="020B0604020202020204" pitchFamily="34" charset="0"/>
              </a:rPr>
              <a:t>​</a:t>
            </a:r>
          </a:p>
          <a:p>
            <a:pPr algn="l" rtl="0" fontAlgn="base">
              <a:buFont typeface="Arial" panose="020B0604020202020204" pitchFamily="34" charset="0"/>
              <a:buChar char="•"/>
            </a:pPr>
            <a:endParaRPr lang="en-GB" sz="3400" b="0" i="0" u="none" strike="noStrike" dirty="0">
              <a:effectLst/>
              <a:latin typeface="Arial" panose="020B0604020202020204" pitchFamily="34" charset="0"/>
            </a:endParaRPr>
          </a:p>
          <a:p>
            <a:pPr marL="0" indent="0" algn="l" rtl="0" fontAlgn="base">
              <a:buNone/>
            </a:pPr>
            <a:r>
              <a:rPr lang="en-GB" sz="3400" b="0" i="0" u="none" strike="noStrike" dirty="0">
                <a:effectLst/>
                <a:latin typeface="Arial" panose="020B0604020202020204" pitchFamily="34" charset="0"/>
              </a:rPr>
              <a:t>If you have any questions or queries on the above please contact your coach/ assessor or please use the contact the Apprenticeship Administration Team: </a:t>
            </a:r>
            <a:r>
              <a:rPr lang="en-GB" sz="3400" b="0" i="0" u="sng"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appadmin@colchester.ac.uk</a:t>
            </a:r>
            <a:r>
              <a:rPr lang="en-GB" sz="3400" b="0" i="0" u="none" strike="noStrike" dirty="0">
                <a:effectLst/>
                <a:latin typeface="Arial" panose="020B0604020202020204" pitchFamily="34" charset="0"/>
              </a:rPr>
              <a:t> </a:t>
            </a:r>
            <a:endParaRPr lang="en-US" sz="3400" b="0" i="0" dirty="0">
              <a:effectLst/>
              <a:latin typeface="Segoe UI" panose="020B0502040204020203" pitchFamily="34" charset="0"/>
            </a:endParaRPr>
          </a:p>
          <a:p>
            <a:pPr marL="0" indent="0">
              <a:buNone/>
            </a:pPr>
            <a:endParaRPr lang="en-GB" dirty="0"/>
          </a:p>
        </p:txBody>
      </p:sp>
    </p:spTree>
    <p:extLst>
      <p:ext uri="{BB962C8B-B14F-4D97-AF65-F5344CB8AC3E}">
        <p14:creationId xmlns:p14="http://schemas.microsoft.com/office/powerpoint/2010/main" val="136112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3C6E-A7B7-E4C8-5A0F-D0D0CDC487F3}"/>
              </a:ext>
            </a:extLst>
          </p:cNvPr>
          <p:cNvSpPr>
            <a:spLocks noGrp="1"/>
          </p:cNvSpPr>
          <p:nvPr>
            <p:ph type="title"/>
          </p:nvPr>
        </p:nvSpPr>
        <p:spPr>
          <a:xfrm>
            <a:off x="758698" y="1252538"/>
            <a:ext cx="10515600" cy="2852737"/>
          </a:xfrm>
        </p:spPr>
        <p:txBody>
          <a:bodyPr/>
          <a:lstStyle/>
          <a:p>
            <a:r>
              <a:rPr lang="en-GB" dirty="0"/>
              <a:t>Smart Assessor </a:t>
            </a:r>
          </a:p>
        </p:txBody>
      </p:sp>
      <p:sp>
        <p:nvSpPr>
          <p:cNvPr id="3" name="Text Placeholder 2">
            <a:extLst>
              <a:ext uri="{FF2B5EF4-FFF2-40B4-BE49-F238E27FC236}">
                <a16:creationId xmlns:a16="http://schemas.microsoft.com/office/drawing/2014/main" id="{D5CF469A-74C9-614B-0258-ACD9B0788CA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1684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BBE9-28CA-136D-E770-AF2AA030B07E}"/>
              </a:ext>
            </a:extLst>
          </p:cNvPr>
          <p:cNvSpPr>
            <a:spLocks noGrp="1"/>
          </p:cNvSpPr>
          <p:nvPr>
            <p:ph type="title"/>
          </p:nvPr>
        </p:nvSpPr>
        <p:spPr/>
        <p:txBody>
          <a:bodyPr/>
          <a:lstStyle/>
          <a:p>
            <a:r>
              <a:rPr lang="en-GB" dirty="0"/>
              <a:t>Smart Assessor </a:t>
            </a:r>
          </a:p>
        </p:txBody>
      </p:sp>
      <p:sp>
        <p:nvSpPr>
          <p:cNvPr id="3" name="Content Placeholder 2">
            <a:extLst>
              <a:ext uri="{FF2B5EF4-FFF2-40B4-BE49-F238E27FC236}">
                <a16:creationId xmlns:a16="http://schemas.microsoft.com/office/drawing/2014/main" id="{F1C36028-C4FC-5DFB-C494-89A066E645DB}"/>
              </a:ext>
            </a:extLst>
          </p:cNvPr>
          <p:cNvSpPr>
            <a:spLocks noGrp="1"/>
          </p:cNvSpPr>
          <p:nvPr>
            <p:ph idx="1"/>
          </p:nvPr>
        </p:nvSpPr>
        <p:spPr>
          <a:xfrm>
            <a:off x="838200" y="1825625"/>
            <a:ext cx="7427976" cy="4351338"/>
          </a:xfrm>
        </p:spPr>
        <p:txBody>
          <a:bodyPr>
            <a:normAutofit fontScale="77500" lnSpcReduction="20000"/>
          </a:bodyPr>
          <a:lstStyle/>
          <a:p>
            <a:pPr fontAlgn="base"/>
            <a:r>
              <a:rPr lang="en-GB" dirty="0"/>
              <a:t>An important way of us communicating with you and your employers and tracking your progress will be through Smart Assessor. ​</a:t>
            </a:r>
          </a:p>
          <a:p>
            <a:pPr marL="0" indent="0" fontAlgn="base">
              <a:buNone/>
            </a:pPr>
            <a:endParaRPr lang="en-GB" dirty="0"/>
          </a:p>
          <a:p>
            <a:pPr fontAlgn="base"/>
            <a:r>
              <a:rPr lang="en-GB" dirty="0"/>
              <a:t>You will find your Apprenticeship Sign-up paperwork, reviews and off the job learning on this platform.</a:t>
            </a:r>
            <a:r>
              <a:rPr lang="en-US" dirty="0"/>
              <a:t>​</a:t>
            </a:r>
          </a:p>
          <a:p>
            <a:pPr marL="0" indent="0" fontAlgn="base">
              <a:buNone/>
            </a:pPr>
            <a:endParaRPr lang="en-GB" dirty="0"/>
          </a:p>
          <a:p>
            <a:pPr fontAlgn="base"/>
            <a:r>
              <a:rPr lang="en-GB" dirty="0"/>
              <a:t>Smart Assessor is an electronic collection of your skills and knowledge assessed against a standard or qualification and replaces paper portfolios.</a:t>
            </a:r>
            <a:r>
              <a:rPr lang="en-US" dirty="0"/>
              <a:t>​</a:t>
            </a:r>
          </a:p>
          <a:p>
            <a:pPr marL="0" indent="0" fontAlgn="base">
              <a:buNone/>
            </a:pPr>
            <a:endParaRPr lang="en-GB" dirty="0"/>
          </a:p>
          <a:p>
            <a:pPr fontAlgn="base"/>
            <a:r>
              <a:rPr lang="en-GB" dirty="0"/>
              <a:t>You can upload videos, photos and voice recordings as evidence of competence. Smart Assessor is always available, both offline and securely on the web.</a:t>
            </a:r>
            <a:endParaRPr lang="en-US" dirty="0"/>
          </a:p>
          <a:p>
            <a:pPr marL="0" indent="0">
              <a:buNone/>
            </a:pPr>
            <a:endParaRPr lang="en-GB" dirty="0"/>
          </a:p>
        </p:txBody>
      </p:sp>
      <p:pic>
        <p:nvPicPr>
          <p:cNvPr id="1026" name="Picture 2">
            <a:extLst>
              <a:ext uri="{FF2B5EF4-FFF2-40B4-BE49-F238E27FC236}">
                <a16:creationId xmlns:a16="http://schemas.microsoft.com/office/drawing/2014/main" id="{30D6C9EC-85CC-D96E-2597-15109EA97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829" y="504031"/>
            <a:ext cx="34575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3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EBF6-6238-FA2F-A603-E8158A2EEC5A}"/>
              </a:ext>
            </a:extLst>
          </p:cNvPr>
          <p:cNvSpPr>
            <a:spLocks noGrp="1"/>
          </p:cNvSpPr>
          <p:nvPr>
            <p:ph type="title"/>
          </p:nvPr>
        </p:nvSpPr>
        <p:spPr/>
        <p:txBody>
          <a:bodyPr>
            <a:normAutofit/>
          </a:bodyPr>
          <a:lstStyle/>
          <a:p>
            <a:r>
              <a:rPr lang="en-GB" sz="4000" dirty="0"/>
              <a:t>UCC Apprenticeship Induction – Welcome! </a:t>
            </a:r>
          </a:p>
        </p:txBody>
      </p:sp>
      <p:sp>
        <p:nvSpPr>
          <p:cNvPr id="3" name="Content Placeholder 2">
            <a:extLst>
              <a:ext uri="{FF2B5EF4-FFF2-40B4-BE49-F238E27FC236}">
                <a16:creationId xmlns:a16="http://schemas.microsoft.com/office/drawing/2014/main" id="{51EEA90F-53DE-D9AB-FF25-C75099D0066A}"/>
              </a:ext>
            </a:extLst>
          </p:cNvPr>
          <p:cNvSpPr>
            <a:spLocks noGrp="1"/>
          </p:cNvSpPr>
          <p:nvPr>
            <p:ph idx="1"/>
          </p:nvPr>
        </p:nvSpPr>
        <p:spPr>
          <a:xfrm>
            <a:off x="5341514" y="1690688"/>
            <a:ext cx="5601511" cy="4351338"/>
          </a:xfrm>
        </p:spPr>
        <p:txBody>
          <a:bodyPr/>
          <a:lstStyle/>
          <a:p>
            <a:pPr marL="0" indent="0" algn="l" rtl="0" fontAlgn="base">
              <a:buNone/>
            </a:pPr>
            <a:r>
              <a:rPr lang="en-GB" sz="1800" b="1" i="0" u="none" strike="noStrike" dirty="0">
                <a:solidFill>
                  <a:srgbClr val="000000"/>
                </a:solidFill>
                <a:effectLst/>
                <a:latin typeface="Calibri" panose="020F0502020204030204" pitchFamily="34" charset="0"/>
              </a:rPr>
              <a:t>Welcome! </a:t>
            </a:r>
            <a:r>
              <a:rPr lang="en-GB" sz="1800" b="0" i="0" u="none" strike="noStrike" dirty="0">
                <a:solidFill>
                  <a:srgbClr val="000000"/>
                </a:solidFill>
                <a:effectLst/>
                <a:latin typeface="Calibri" panose="020F0502020204030204" pitchFamily="34" charset="0"/>
              </a:rPr>
              <a:t>Today’s initial induction session will include:</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Meet the Team/Introduction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Roles/Responsibilities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Setting Expectations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Apprenticeship Programme Structure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Progress Reviews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Smart Assessor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Off the Job Training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Induction e-Learning </a:t>
            </a:r>
            <a:endParaRPr lang="en-US" b="0" i="0" dirty="0">
              <a:solidFill>
                <a:srgbClr val="000000"/>
              </a:solidFill>
              <a:effectLst/>
              <a:latin typeface="Arial" panose="020B0604020202020204" pitchFamily="34" charset="0"/>
            </a:endParaRPr>
          </a:p>
          <a:p>
            <a:endParaRPr lang="en-GB" dirty="0"/>
          </a:p>
        </p:txBody>
      </p:sp>
      <p:pic>
        <p:nvPicPr>
          <p:cNvPr id="1026" name="Picture 2" descr="Hands Holding Word Welcome — Stock Photo © Rawpixel #52453715">
            <a:extLst>
              <a:ext uri="{FF2B5EF4-FFF2-40B4-BE49-F238E27FC236}">
                <a16:creationId xmlns:a16="http://schemas.microsoft.com/office/drawing/2014/main" id="{D13050F3-175F-52BE-AE50-9BA9578F7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78334"/>
            <a:ext cx="3677572" cy="216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0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21D3-C601-D2BD-2FE0-CE09DFC60AAD}"/>
              </a:ext>
            </a:extLst>
          </p:cNvPr>
          <p:cNvSpPr>
            <a:spLocks noGrp="1"/>
          </p:cNvSpPr>
          <p:nvPr>
            <p:ph type="title"/>
          </p:nvPr>
        </p:nvSpPr>
        <p:spPr/>
        <p:txBody>
          <a:bodyPr/>
          <a:lstStyle/>
          <a:p>
            <a:r>
              <a:rPr lang="en-GB" dirty="0"/>
              <a:t>Accessing Smart Assessor </a:t>
            </a:r>
          </a:p>
        </p:txBody>
      </p:sp>
      <p:sp>
        <p:nvSpPr>
          <p:cNvPr id="3" name="Content Placeholder 2">
            <a:extLst>
              <a:ext uri="{FF2B5EF4-FFF2-40B4-BE49-F238E27FC236}">
                <a16:creationId xmlns:a16="http://schemas.microsoft.com/office/drawing/2014/main" id="{1D91F42E-163A-56BA-EAEE-4C5E61966F11}"/>
              </a:ext>
            </a:extLst>
          </p:cNvPr>
          <p:cNvSpPr>
            <a:spLocks noGrp="1"/>
          </p:cNvSpPr>
          <p:nvPr>
            <p:ph idx="1"/>
          </p:nvPr>
        </p:nvSpPr>
        <p:spPr/>
        <p:txBody>
          <a:bodyPr/>
          <a:lstStyle/>
          <a:p>
            <a:pPr marL="0" indent="0">
              <a:buNone/>
            </a:pPr>
            <a:endParaRPr lang="en-GB" dirty="0"/>
          </a:p>
        </p:txBody>
      </p:sp>
      <p:pic>
        <p:nvPicPr>
          <p:cNvPr id="5" name="Picture 4">
            <a:extLst>
              <a:ext uri="{FF2B5EF4-FFF2-40B4-BE49-F238E27FC236}">
                <a16:creationId xmlns:a16="http://schemas.microsoft.com/office/drawing/2014/main" id="{71F875E5-D988-1CB5-5CBA-826C1D37BC9E}"/>
              </a:ext>
            </a:extLst>
          </p:cNvPr>
          <p:cNvPicPr>
            <a:picLocks noChangeAspect="1"/>
          </p:cNvPicPr>
          <p:nvPr/>
        </p:nvPicPr>
        <p:blipFill>
          <a:blip r:embed="rId2"/>
          <a:stretch>
            <a:fillRect/>
          </a:stretch>
        </p:blipFill>
        <p:spPr>
          <a:xfrm>
            <a:off x="1028414" y="1577797"/>
            <a:ext cx="6993459" cy="3459727"/>
          </a:xfrm>
          <a:prstGeom prst="rect">
            <a:avLst/>
          </a:prstGeom>
        </p:spPr>
      </p:pic>
      <p:sp>
        <p:nvSpPr>
          <p:cNvPr id="7" name="TextBox 6">
            <a:extLst>
              <a:ext uri="{FF2B5EF4-FFF2-40B4-BE49-F238E27FC236}">
                <a16:creationId xmlns:a16="http://schemas.microsoft.com/office/drawing/2014/main" id="{6BF25EEB-BAFB-6BA9-6AF3-36F55E72B63A}"/>
              </a:ext>
            </a:extLst>
          </p:cNvPr>
          <p:cNvSpPr txBox="1"/>
          <p:nvPr/>
        </p:nvSpPr>
        <p:spPr>
          <a:xfrm>
            <a:off x="838200" y="5037524"/>
            <a:ext cx="7690503" cy="707886"/>
          </a:xfrm>
          <a:prstGeom prst="rect">
            <a:avLst/>
          </a:prstGeom>
          <a:noFill/>
        </p:spPr>
        <p:txBody>
          <a:bodyPr wrap="square">
            <a:spAutoFit/>
          </a:bodyPr>
          <a:lstStyle/>
          <a:p>
            <a:pPr algn="ctr"/>
            <a:r>
              <a:rPr lang="en-US" sz="2000" b="1" i="1" u="none" strike="noStrike" dirty="0">
                <a:solidFill>
                  <a:schemeClr val="bg1"/>
                </a:solidFill>
                <a:effectLst/>
                <a:latin typeface="Calibri" panose="020F0502020204030204" pitchFamily="34" charset="0"/>
              </a:rPr>
              <a:t>Please contact your Apprenticeship Development Coach/Assessor if you have difficulty accessing your account. </a:t>
            </a:r>
          </a:p>
        </p:txBody>
      </p:sp>
      <p:sp>
        <p:nvSpPr>
          <p:cNvPr id="4" name="Rectangle: Rounded Corners 3">
            <a:extLst>
              <a:ext uri="{FF2B5EF4-FFF2-40B4-BE49-F238E27FC236}">
                <a16:creationId xmlns:a16="http://schemas.microsoft.com/office/drawing/2014/main" id="{99B605E9-DC3A-024E-63C6-6B751A2BE0D1}"/>
              </a:ext>
            </a:extLst>
          </p:cNvPr>
          <p:cNvSpPr/>
          <p:nvPr/>
        </p:nvSpPr>
        <p:spPr>
          <a:xfrm>
            <a:off x="9152174" y="1577797"/>
            <a:ext cx="1777897" cy="1078105"/>
          </a:xfrm>
          <a:prstGeom prst="roundRect">
            <a:avLst/>
          </a:prstGeom>
          <a:solidFill>
            <a:srgbClr val="0E2356"/>
          </a:solidFill>
          <a:ln>
            <a:solidFill>
              <a:srgbClr val="0E23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latin typeface="Calibri" panose="020F0502020204030204" pitchFamily="34" charset="0"/>
              </a:rPr>
              <a:t>Multi-Factor Authenticator will be required</a:t>
            </a:r>
            <a:endParaRPr lang="en-GB" dirty="0">
              <a:solidFill>
                <a:schemeClr val="bg1"/>
              </a:solidFill>
            </a:endParaRPr>
          </a:p>
        </p:txBody>
      </p:sp>
    </p:spTree>
    <p:extLst>
      <p:ext uri="{BB962C8B-B14F-4D97-AF65-F5344CB8AC3E}">
        <p14:creationId xmlns:p14="http://schemas.microsoft.com/office/powerpoint/2010/main" val="113596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501-EBE8-D117-5C85-5B63CF077CB0}"/>
              </a:ext>
            </a:extLst>
          </p:cNvPr>
          <p:cNvSpPr>
            <a:spLocks noGrp="1"/>
          </p:cNvSpPr>
          <p:nvPr>
            <p:ph type="title"/>
          </p:nvPr>
        </p:nvSpPr>
        <p:spPr/>
        <p:txBody>
          <a:bodyPr/>
          <a:lstStyle/>
          <a:p>
            <a:r>
              <a:rPr lang="en-GB" dirty="0"/>
              <a:t>Learner Dashboard </a:t>
            </a:r>
          </a:p>
        </p:txBody>
      </p:sp>
      <p:pic>
        <p:nvPicPr>
          <p:cNvPr id="2050" name="Picture 2" descr="A screenshot of a computer&#10;&#10;Description automatically generated">
            <a:extLst>
              <a:ext uri="{FF2B5EF4-FFF2-40B4-BE49-F238E27FC236}">
                <a16:creationId xmlns:a16="http://schemas.microsoft.com/office/drawing/2014/main" id="{1D9A43BE-FED5-E412-BEA0-330E48A655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84" t="6454" r="57393" b="4184"/>
          <a:stretch/>
        </p:blipFill>
        <p:spPr bwMode="auto">
          <a:xfrm>
            <a:off x="1926075" y="1478604"/>
            <a:ext cx="6556443" cy="449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DACE-3763-7A79-9214-DF8681B88DD0}"/>
              </a:ext>
            </a:extLst>
          </p:cNvPr>
          <p:cNvSpPr>
            <a:spLocks noGrp="1"/>
          </p:cNvSpPr>
          <p:nvPr>
            <p:ph type="title"/>
          </p:nvPr>
        </p:nvSpPr>
        <p:spPr/>
        <p:txBody>
          <a:bodyPr/>
          <a:lstStyle/>
          <a:p>
            <a:r>
              <a:rPr lang="en-GB" dirty="0"/>
              <a:t>Uploading Evidence </a:t>
            </a:r>
          </a:p>
        </p:txBody>
      </p:sp>
      <p:pic>
        <p:nvPicPr>
          <p:cNvPr id="3074" name="Picture 2">
            <a:extLst>
              <a:ext uri="{FF2B5EF4-FFF2-40B4-BE49-F238E27FC236}">
                <a16:creationId xmlns:a16="http://schemas.microsoft.com/office/drawing/2014/main" id="{77BF19A0-947D-EFBA-CDD6-A57365F4A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36" y="2092879"/>
            <a:ext cx="8015591" cy="33857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BF0376C-0F5C-ED50-C660-6C1B5E2651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851" t="13684" r="2623" b="15527"/>
          <a:stretch/>
        </p:blipFill>
        <p:spPr bwMode="auto">
          <a:xfrm>
            <a:off x="9572017" y="1561290"/>
            <a:ext cx="2081720" cy="186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09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430A-3069-3FCF-1B84-FC38DCE9396D}"/>
              </a:ext>
            </a:extLst>
          </p:cNvPr>
          <p:cNvSpPr>
            <a:spLocks noGrp="1"/>
          </p:cNvSpPr>
          <p:nvPr>
            <p:ph type="title"/>
          </p:nvPr>
        </p:nvSpPr>
        <p:spPr/>
        <p:txBody>
          <a:bodyPr/>
          <a:lstStyle/>
          <a:p>
            <a:r>
              <a:rPr lang="en-GB" dirty="0"/>
              <a:t>Off the Job Learning (OTJ)</a:t>
            </a:r>
          </a:p>
        </p:txBody>
      </p:sp>
      <p:sp>
        <p:nvSpPr>
          <p:cNvPr id="3" name="Content Placeholder 2">
            <a:extLst>
              <a:ext uri="{FF2B5EF4-FFF2-40B4-BE49-F238E27FC236}">
                <a16:creationId xmlns:a16="http://schemas.microsoft.com/office/drawing/2014/main" id="{64477160-6CDB-0639-015B-B507859D116C}"/>
              </a:ext>
            </a:extLst>
          </p:cNvPr>
          <p:cNvSpPr>
            <a:spLocks noGrp="1"/>
          </p:cNvSpPr>
          <p:nvPr>
            <p:ph idx="1"/>
          </p:nvPr>
        </p:nvSpPr>
        <p:spPr>
          <a:xfrm>
            <a:off x="838201" y="1825625"/>
            <a:ext cx="7619999" cy="4351338"/>
          </a:xfrm>
        </p:spPr>
        <p:txBody>
          <a:bodyPr>
            <a:normAutofit fontScale="77500" lnSpcReduction="20000"/>
          </a:bodyPr>
          <a:lstStyle/>
          <a:p>
            <a:pPr marL="0" indent="0" fontAlgn="base">
              <a:buNone/>
            </a:pPr>
            <a:r>
              <a:rPr lang="en-GB" b="1" dirty="0"/>
              <a:t>Off The Job is defined as: </a:t>
            </a:r>
          </a:p>
          <a:p>
            <a:pPr marL="0" indent="0" fontAlgn="base">
              <a:buNone/>
            </a:pPr>
            <a:r>
              <a:rPr lang="en-GB" sz="2300" dirty="0"/>
              <a:t>​Off-the-job training is a statutory requirement for an English apprenticeship. The provider must verify that the off-the-job training delivered to the apprentice meets the following definition:</a:t>
            </a:r>
          </a:p>
          <a:p>
            <a:pPr marL="0" indent="0" fontAlgn="base">
              <a:buNone/>
            </a:pPr>
            <a:endParaRPr lang="en-GB" sz="2300" dirty="0"/>
          </a:p>
          <a:p>
            <a:pPr marL="0" indent="0" fontAlgn="base">
              <a:buNone/>
            </a:pPr>
            <a:r>
              <a:rPr lang="en-GB" sz="2300" dirty="0"/>
              <a:t>It is training which is received by the apprentice within their practical period, during the apprentice’s normal working hours, for the purpose of achieving the knowledge, skills and behaviours of the apprenticeship they are undertaking. By normal working hours we mean the hours for which the apprentice would normally be paid, excluding overtime.</a:t>
            </a:r>
          </a:p>
          <a:p>
            <a:pPr marL="0" indent="0" fontAlgn="base">
              <a:buNone/>
            </a:pPr>
            <a:endParaRPr lang="en-GB" sz="2300" dirty="0"/>
          </a:p>
          <a:p>
            <a:pPr marL="0" indent="0" fontAlgn="base">
              <a:buNone/>
            </a:pPr>
            <a:r>
              <a:rPr lang="en-GB" sz="2300" dirty="0"/>
              <a:t>It is not on-the-job training, which is training received by the apprentice for the sole purpose of enabling the apprentice to perform the work for which they have been employed. By this we mean training that does not specifically link to the knowledge, skills and behaviours set out in the apprenticeship.  </a:t>
            </a:r>
          </a:p>
          <a:p>
            <a:pPr marL="0" indent="0">
              <a:buNone/>
            </a:pPr>
            <a:endParaRPr lang="en-GB" dirty="0"/>
          </a:p>
        </p:txBody>
      </p:sp>
    </p:spTree>
    <p:extLst>
      <p:ext uri="{BB962C8B-B14F-4D97-AF65-F5344CB8AC3E}">
        <p14:creationId xmlns:p14="http://schemas.microsoft.com/office/powerpoint/2010/main" val="173818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9359-16D4-10E0-563C-B99427CAEBF6}"/>
              </a:ext>
            </a:extLst>
          </p:cNvPr>
          <p:cNvSpPr>
            <a:spLocks noGrp="1"/>
          </p:cNvSpPr>
          <p:nvPr>
            <p:ph type="title"/>
          </p:nvPr>
        </p:nvSpPr>
        <p:spPr/>
        <p:txBody>
          <a:bodyPr/>
          <a:lstStyle/>
          <a:p>
            <a:r>
              <a:rPr lang="en-GB" dirty="0"/>
              <a:t>Off the Job Learning (OTJ) </a:t>
            </a:r>
          </a:p>
        </p:txBody>
      </p:sp>
      <p:sp>
        <p:nvSpPr>
          <p:cNvPr id="3" name="Content Placeholder 2">
            <a:extLst>
              <a:ext uri="{FF2B5EF4-FFF2-40B4-BE49-F238E27FC236}">
                <a16:creationId xmlns:a16="http://schemas.microsoft.com/office/drawing/2014/main" id="{3B698038-69C0-3E17-3FF1-4B386750A4B8}"/>
              </a:ext>
            </a:extLst>
          </p:cNvPr>
          <p:cNvSpPr>
            <a:spLocks noGrp="1"/>
          </p:cNvSpPr>
          <p:nvPr>
            <p:ph idx="1"/>
          </p:nvPr>
        </p:nvSpPr>
        <p:spPr>
          <a:xfrm>
            <a:off x="838200" y="1825625"/>
            <a:ext cx="8387371" cy="4351338"/>
          </a:xfrm>
        </p:spPr>
        <p:txBody>
          <a:bodyPr>
            <a:normAutofit fontScale="85000" lnSpcReduction="20000"/>
          </a:bodyPr>
          <a:lstStyle/>
          <a:p>
            <a:pPr marL="0" indent="0">
              <a:buNone/>
            </a:pPr>
            <a:r>
              <a:rPr lang="en-GB" dirty="0"/>
              <a:t>Each apprenticeship standard has their own minimum required off the job hours for the duration of the apprenticeship.  </a:t>
            </a:r>
          </a:p>
          <a:p>
            <a:pPr marL="0" indent="0">
              <a:buNone/>
            </a:pPr>
            <a:endParaRPr lang="en-GB" dirty="0"/>
          </a:p>
          <a:p>
            <a:pPr marL="0" indent="0">
              <a:buNone/>
            </a:pPr>
            <a:r>
              <a:rPr lang="en-GB" dirty="0"/>
              <a:t>On average apprentices will complete 6 hours per week of new learning, training and development – these hours are to be logged as OTJ on Smart Assessor. </a:t>
            </a:r>
          </a:p>
          <a:p>
            <a:pPr marL="0" indent="0">
              <a:buNone/>
            </a:pPr>
            <a:endParaRPr lang="en-GB" dirty="0"/>
          </a:p>
          <a:p>
            <a:pPr marL="0" indent="0">
              <a:buNone/>
            </a:pPr>
            <a:r>
              <a:rPr lang="en-GB" dirty="0"/>
              <a:t>Please refer to your Training/Delivery Plan and Smart Assessor for your expected hours. </a:t>
            </a:r>
          </a:p>
          <a:p>
            <a:pPr marL="0" indent="0">
              <a:buNone/>
            </a:pPr>
            <a:endParaRPr lang="en-GB" dirty="0"/>
          </a:p>
          <a:p>
            <a:pPr marL="0" indent="0">
              <a:buNone/>
            </a:pPr>
            <a:r>
              <a:rPr lang="en-GB" dirty="0"/>
              <a:t>We </a:t>
            </a:r>
            <a:r>
              <a:rPr lang="en-GB" b="1" u="sng" dirty="0"/>
              <a:t>must</a:t>
            </a:r>
            <a:r>
              <a:rPr lang="en-GB" dirty="0"/>
              <a:t> see evidence of active monthly learning – failure to comply with this puts apprenticeship funding at risk. </a:t>
            </a:r>
          </a:p>
        </p:txBody>
      </p:sp>
      <p:pic>
        <p:nvPicPr>
          <p:cNvPr id="4098" name="Picture 2">
            <a:extLst>
              <a:ext uri="{FF2B5EF4-FFF2-40B4-BE49-F238E27FC236}">
                <a16:creationId xmlns:a16="http://schemas.microsoft.com/office/drawing/2014/main" id="{EAED7D9B-B2D7-AFFB-2E5D-158FFD4C9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522" y="503901"/>
            <a:ext cx="20288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90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91A15-2F20-8525-122A-A5C755509C0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592C724-DE83-A79A-12B3-BADE5C698510}"/>
              </a:ext>
            </a:extLst>
          </p:cNvPr>
          <p:cNvSpPr>
            <a:spLocks noGrp="1"/>
          </p:cNvSpPr>
          <p:nvPr>
            <p:ph type="title"/>
          </p:nvPr>
        </p:nvSpPr>
        <p:spPr>
          <a:xfrm>
            <a:off x="838200" y="365125"/>
            <a:ext cx="10515600" cy="1325563"/>
          </a:xfrm>
        </p:spPr>
        <p:txBody>
          <a:bodyPr/>
          <a:lstStyle/>
          <a:p>
            <a:r>
              <a:rPr lang="en-US" dirty="0"/>
              <a:t>What can be included as OTJ</a:t>
            </a:r>
          </a:p>
        </p:txBody>
      </p:sp>
      <p:graphicFrame>
        <p:nvGraphicFramePr>
          <p:cNvPr id="5" name="Content Placeholder 2">
            <a:extLst>
              <a:ext uri="{FF2B5EF4-FFF2-40B4-BE49-F238E27FC236}">
                <a16:creationId xmlns:a16="http://schemas.microsoft.com/office/drawing/2014/main" id="{8E8F742A-E5F3-B101-E7D6-5A8E9955FAB4}"/>
              </a:ext>
            </a:extLst>
          </p:cNvPr>
          <p:cNvGraphicFramePr>
            <a:graphicFrameLocks noGrp="1"/>
          </p:cNvGraphicFramePr>
          <p:nvPr>
            <p:ph idx="1"/>
            <p:extLst>
              <p:ext uri="{D42A27DB-BD31-4B8C-83A1-F6EECF244321}">
                <p14:modId xmlns:p14="http://schemas.microsoft.com/office/powerpoint/2010/main" val="3213232143"/>
              </p:ext>
            </p:extLst>
          </p:nvPr>
        </p:nvGraphicFramePr>
        <p:xfrm>
          <a:off x="517187" y="1592161"/>
          <a:ext cx="918128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80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447E-7BDB-CD89-60C7-75806A9B52C4}"/>
              </a:ext>
            </a:extLst>
          </p:cNvPr>
          <p:cNvSpPr>
            <a:spLocks noGrp="1"/>
          </p:cNvSpPr>
          <p:nvPr>
            <p:ph type="title"/>
          </p:nvPr>
        </p:nvSpPr>
        <p:spPr/>
        <p:txBody>
          <a:bodyPr/>
          <a:lstStyle/>
          <a:p>
            <a:r>
              <a:rPr lang="en-GB" dirty="0"/>
              <a:t>Where to log OTJ Hours</a:t>
            </a:r>
          </a:p>
        </p:txBody>
      </p:sp>
      <p:pic>
        <p:nvPicPr>
          <p:cNvPr id="16386" name="Picture 2" descr="A screenshot of a computer&#10;&#10;Description automatically generated">
            <a:extLst>
              <a:ext uri="{FF2B5EF4-FFF2-40B4-BE49-F238E27FC236}">
                <a16:creationId xmlns:a16="http://schemas.microsoft.com/office/drawing/2014/main" id="{7B91D8C5-C5C6-83C8-F62B-BC932FD0B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91" t="8440" r="57206" b="5319"/>
          <a:stretch/>
        </p:blipFill>
        <p:spPr bwMode="auto">
          <a:xfrm>
            <a:off x="247877" y="1835485"/>
            <a:ext cx="6365987" cy="3855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388BDC-DF18-0622-7819-995295001885}"/>
              </a:ext>
            </a:extLst>
          </p:cNvPr>
          <p:cNvSpPr txBox="1"/>
          <p:nvPr/>
        </p:nvSpPr>
        <p:spPr>
          <a:xfrm>
            <a:off x="6862439" y="3975750"/>
            <a:ext cx="3231472" cy="1477328"/>
          </a:xfrm>
          <a:prstGeom prst="rect">
            <a:avLst/>
          </a:prstGeom>
          <a:noFill/>
        </p:spPr>
        <p:txBody>
          <a:bodyPr wrap="square">
            <a:spAutoFit/>
          </a:bodyPr>
          <a:lstStyle/>
          <a:p>
            <a:pPr algn="l" rtl="0" fontAlgn="base">
              <a:buNone/>
            </a:pPr>
            <a:r>
              <a:rPr lang="en-US" sz="1800" b="1" i="0" dirty="0">
                <a:solidFill>
                  <a:schemeClr val="bg1"/>
                </a:solidFill>
                <a:effectLst/>
                <a:latin typeface="Calibri" panose="020F0502020204030204" pitchFamily="34" charset="0"/>
              </a:rPr>
              <a:t>What can you do/see: </a:t>
            </a:r>
            <a:r>
              <a:rPr lang="en-US" sz="1800" b="0" i="0" dirty="0">
                <a:solidFill>
                  <a:schemeClr val="bg1"/>
                </a:solidFill>
                <a:effectLst/>
                <a:latin typeface="Calibri" panose="020F0502020204030204" pitchFamily="34" charset="0"/>
              </a:rPr>
              <a:t>​</a:t>
            </a:r>
            <a:endParaRPr lang="en-US" b="0" i="0" dirty="0">
              <a:solidFill>
                <a:schemeClr val="bg1"/>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Viewing your e-time log</a:t>
            </a:r>
            <a:r>
              <a:rPr lang="en-US" sz="1800" b="0" i="0" dirty="0">
                <a:solidFill>
                  <a:schemeClr val="bg1"/>
                </a:solidFill>
                <a:effectLst/>
                <a:latin typeface="Calibri" panose="020F0502020204030204" pitchFamily="34" charset="0"/>
              </a:rPr>
              <a:t>​</a:t>
            </a:r>
            <a:endParaRPr lang="en-US" b="0" i="0" dirty="0">
              <a:solidFill>
                <a:schemeClr val="bg1"/>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Total hours </a:t>
            </a:r>
            <a:r>
              <a:rPr lang="en-US" sz="1800" b="0" i="0" dirty="0">
                <a:solidFill>
                  <a:schemeClr val="bg1"/>
                </a:solidFill>
                <a:effectLst/>
                <a:latin typeface="Calibri" panose="020F0502020204030204" pitchFamily="34" charset="0"/>
              </a:rPr>
              <a:t>​</a:t>
            </a:r>
            <a:endParaRPr lang="en-US" b="0" i="0" dirty="0">
              <a:solidFill>
                <a:schemeClr val="bg1"/>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Recent activity </a:t>
            </a:r>
            <a:r>
              <a:rPr lang="en-US" sz="1800" b="0" i="0" dirty="0">
                <a:solidFill>
                  <a:schemeClr val="bg1"/>
                </a:solidFill>
                <a:effectLst/>
                <a:latin typeface="Calibri" panose="020F0502020204030204" pitchFamily="34" charset="0"/>
              </a:rPr>
              <a:t>​</a:t>
            </a:r>
            <a:endParaRPr lang="en-US" b="0" i="0" dirty="0">
              <a:solidFill>
                <a:schemeClr val="bg1"/>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chemeClr val="bg1"/>
                </a:solidFill>
                <a:effectLst/>
                <a:latin typeface="Calibri" panose="020F0502020204030204" pitchFamily="34" charset="0"/>
              </a:rPr>
              <a:t>Adding a new time log entry </a:t>
            </a:r>
            <a:endParaRPr lang="en-US" b="0" i="0" dirty="0">
              <a:solidFill>
                <a:schemeClr val="bg1"/>
              </a:solidFill>
              <a:effectLst/>
              <a:latin typeface="Arial" panose="020B0604020202020204" pitchFamily="34" charset="0"/>
            </a:endParaRPr>
          </a:p>
        </p:txBody>
      </p:sp>
      <p:pic>
        <p:nvPicPr>
          <p:cNvPr id="6" name="Picture 2">
            <a:extLst>
              <a:ext uri="{FF2B5EF4-FFF2-40B4-BE49-F238E27FC236}">
                <a16:creationId xmlns:a16="http://schemas.microsoft.com/office/drawing/2014/main" id="{10290ABD-1B51-3CE0-FE2F-5B1017087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727" y="1835485"/>
            <a:ext cx="20288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25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074F27-EFE3-5641-E31F-C866E564A749}"/>
              </a:ext>
            </a:extLst>
          </p:cNvPr>
          <p:cNvSpPr>
            <a:spLocks noGrp="1"/>
          </p:cNvSpPr>
          <p:nvPr>
            <p:ph type="title"/>
          </p:nvPr>
        </p:nvSpPr>
        <p:spPr>
          <a:xfrm>
            <a:off x="838200" y="365125"/>
            <a:ext cx="7143427" cy="1325563"/>
          </a:xfrm>
        </p:spPr>
        <p:txBody>
          <a:bodyPr/>
          <a:lstStyle/>
          <a:p>
            <a:r>
              <a:rPr lang="en-US" dirty="0"/>
              <a:t>How to Log OTJ Hours </a:t>
            </a:r>
          </a:p>
        </p:txBody>
      </p:sp>
      <p:graphicFrame>
        <p:nvGraphicFramePr>
          <p:cNvPr id="6" name="TextBox 2">
            <a:extLst>
              <a:ext uri="{FF2B5EF4-FFF2-40B4-BE49-F238E27FC236}">
                <a16:creationId xmlns:a16="http://schemas.microsoft.com/office/drawing/2014/main" id="{4F40B40A-CC61-DAA4-239F-00A89F23E24F}"/>
              </a:ext>
            </a:extLst>
          </p:cNvPr>
          <p:cNvGraphicFramePr/>
          <p:nvPr>
            <p:extLst>
              <p:ext uri="{D42A27DB-BD31-4B8C-83A1-F6EECF244321}">
                <p14:modId xmlns:p14="http://schemas.microsoft.com/office/powerpoint/2010/main" val="44087837"/>
              </p:ext>
            </p:extLst>
          </p:nvPr>
        </p:nvGraphicFramePr>
        <p:xfrm>
          <a:off x="3199660" y="1855433"/>
          <a:ext cx="4168806" cy="382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6CB36682-080B-1E8F-F2F9-0537FBE89FA5}"/>
              </a:ext>
            </a:extLst>
          </p:cNvPr>
          <p:cNvPicPr>
            <a:picLocks noChangeAspect="1"/>
          </p:cNvPicPr>
          <p:nvPr/>
        </p:nvPicPr>
        <p:blipFill>
          <a:blip r:embed="rId7"/>
          <a:srcRect b="12179"/>
          <a:stretch/>
        </p:blipFill>
        <p:spPr>
          <a:xfrm>
            <a:off x="432172" y="1352019"/>
            <a:ext cx="2280131" cy="2713954"/>
          </a:xfrm>
          <a:prstGeom prst="rect">
            <a:avLst/>
          </a:prstGeom>
        </p:spPr>
      </p:pic>
      <p:pic>
        <p:nvPicPr>
          <p:cNvPr id="12" name="Picture 11">
            <a:extLst>
              <a:ext uri="{FF2B5EF4-FFF2-40B4-BE49-F238E27FC236}">
                <a16:creationId xmlns:a16="http://schemas.microsoft.com/office/drawing/2014/main" id="{A7517E09-8950-3D4C-4CC3-94714F4FB1DC}"/>
              </a:ext>
            </a:extLst>
          </p:cNvPr>
          <p:cNvPicPr>
            <a:picLocks noChangeAspect="1"/>
          </p:cNvPicPr>
          <p:nvPr/>
        </p:nvPicPr>
        <p:blipFill>
          <a:blip r:embed="rId8"/>
          <a:srcRect r="12522"/>
          <a:stretch/>
        </p:blipFill>
        <p:spPr>
          <a:xfrm>
            <a:off x="432172" y="4065973"/>
            <a:ext cx="2280131" cy="2606521"/>
          </a:xfrm>
          <a:prstGeom prst="rect">
            <a:avLst/>
          </a:prstGeom>
        </p:spPr>
      </p:pic>
    </p:spTree>
    <p:extLst>
      <p:ext uri="{BB962C8B-B14F-4D97-AF65-F5344CB8AC3E}">
        <p14:creationId xmlns:p14="http://schemas.microsoft.com/office/powerpoint/2010/main" val="2816658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42B08-B8F4-1CA7-D375-5C6FB05B8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FBFAA-D9DB-05DD-5A7D-2E51665C040B}"/>
              </a:ext>
            </a:extLst>
          </p:cNvPr>
          <p:cNvSpPr>
            <a:spLocks noGrp="1"/>
          </p:cNvSpPr>
          <p:nvPr>
            <p:ph type="title"/>
          </p:nvPr>
        </p:nvSpPr>
        <p:spPr>
          <a:xfrm>
            <a:off x="502920" y="139063"/>
            <a:ext cx="8062609" cy="1227138"/>
          </a:xfrm>
        </p:spPr>
        <p:txBody>
          <a:bodyPr anchor="ctr">
            <a:normAutofit/>
          </a:bodyPr>
          <a:lstStyle/>
          <a:p>
            <a:r>
              <a:rPr lang="en-GB" sz="3200" dirty="0"/>
              <a:t>When Recording Your Reflections, Use the Acronym "WORK D"</a:t>
            </a:r>
          </a:p>
        </p:txBody>
      </p:sp>
      <p:sp>
        <p:nvSpPr>
          <p:cNvPr id="3" name="Content Placeholder 2">
            <a:extLst>
              <a:ext uri="{FF2B5EF4-FFF2-40B4-BE49-F238E27FC236}">
                <a16:creationId xmlns:a16="http://schemas.microsoft.com/office/drawing/2014/main" id="{5C7CF564-47B4-0C73-C9B9-535D200BED57}"/>
              </a:ext>
            </a:extLst>
          </p:cNvPr>
          <p:cNvSpPr>
            <a:spLocks noGrp="1"/>
          </p:cNvSpPr>
          <p:nvPr>
            <p:ph idx="1"/>
          </p:nvPr>
        </p:nvSpPr>
        <p:spPr>
          <a:xfrm>
            <a:off x="502920" y="1470025"/>
            <a:ext cx="9353461" cy="5164691"/>
          </a:xfrm>
        </p:spPr>
        <p:txBody>
          <a:bodyPr>
            <a:noAutofit/>
          </a:bodyPr>
          <a:lstStyle/>
          <a:p>
            <a:pPr marL="0" indent="0">
              <a:lnSpc>
                <a:spcPct val="100000"/>
              </a:lnSpc>
              <a:spcBef>
                <a:spcPts val="0"/>
              </a:spcBef>
              <a:buNone/>
            </a:pPr>
            <a:r>
              <a:rPr lang="en-GB" sz="1600" b="1" dirty="0">
                <a:solidFill>
                  <a:srgbClr val="00B0F0"/>
                </a:solidFill>
              </a:rPr>
              <a:t>W – What New Learning is Evident​</a:t>
            </a:r>
          </a:p>
          <a:p>
            <a:pPr marL="0" indent="0">
              <a:lnSpc>
                <a:spcPct val="100000"/>
              </a:lnSpc>
              <a:spcBef>
                <a:spcPts val="0"/>
              </a:spcBef>
              <a:buNone/>
            </a:pPr>
            <a:r>
              <a:rPr lang="en-GB" sz="1600" dirty="0"/>
              <a:t>Reflect on the new knowledge, skills, or behaviours (KSBs) you gained from the activity. What have you learned that is different or new?​</a:t>
            </a:r>
          </a:p>
          <a:p>
            <a:pPr marL="0" indent="0">
              <a:lnSpc>
                <a:spcPct val="100000"/>
              </a:lnSpc>
              <a:spcBef>
                <a:spcPts val="0"/>
              </a:spcBef>
              <a:buNone/>
            </a:pPr>
            <a:endParaRPr lang="en-GB" sz="1600" b="1" dirty="0"/>
          </a:p>
          <a:p>
            <a:pPr marL="0" indent="0">
              <a:lnSpc>
                <a:spcPct val="100000"/>
              </a:lnSpc>
              <a:spcBef>
                <a:spcPts val="0"/>
              </a:spcBef>
              <a:buNone/>
            </a:pPr>
            <a:r>
              <a:rPr lang="en-GB" sz="1600" b="1" dirty="0">
                <a:solidFill>
                  <a:srgbClr val="00B0F0"/>
                </a:solidFill>
              </a:rPr>
              <a:t>O – Occurred During Working Hours​</a:t>
            </a:r>
          </a:p>
          <a:p>
            <a:pPr marL="0" indent="0">
              <a:lnSpc>
                <a:spcPct val="100000"/>
              </a:lnSpc>
              <a:spcBef>
                <a:spcPts val="0"/>
              </a:spcBef>
              <a:buNone/>
            </a:pPr>
            <a:r>
              <a:rPr lang="en-GB" sz="1600" dirty="0"/>
              <a:t>Confirm that the activity took place during your paid working hours. Identify the type of session (e.g., workshop, shadowing, or classroom-based learning).​</a:t>
            </a:r>
          </a:p>
          <a:p>
            <a:pPr marL="0" indent="0">
              <a:lnSpc>
                <a:spcPct val="100000"/>
              </a:lnSpc>
              <a:spcBef>
                <a:spcPts val="0"/>
              </a:spcBef>
              <a:buNone/>
            </a:pPr>
            <a:endParaRPr lang="en-GB" sz="1600" b="1" dirty="0"/>
          </a:p>
          <a:p>
            <a:pPr marL="0" indent="0">
              <a:lnSpc>
                <a:spcPct val="100000"/>
              </a:lnSpc>
              <a:spcBef>
                <a:spcPts val="0"/>
              </a:spcBef>
              <a:buNone/>
            </a:pPr>
            <a:r>
              <a:rPr lang="en-GB" sz="1600" b="1" dirty="0">
                <a:solidFill>
                  <a:srgbClr val="00B0F0"/>
                </a:solidFill>
              </a:rPr>
              <a:t>R – Reflected in Practice​</a:t>
            </a:r>
          </a:p>
          <a:p>
            <a:pPr marL="0" indent="0">
              <a:lnSpc>
                <a:spcPct val="100000"/>
              </a:lnSpc>
              <a:spcBef>
                <a:spcPts val="0"/>
              </a:spcBef>
              <a:buNone/>
            </a:pPr>
            <a:r>
              <a:rPr lang="en-GB" sz="1600" dirty="0"/>
              <a:t>Consider how you have applied or plan to apply what you learned in your job. How does the new learning show up in your day-to-day work?​</a:t>
            </a:r>
          </a:p>
          <a:p>
            <a:pPr marL="0" indent="0">
              <a:lnSpc>
                <a:spcPct val="100000"/>
              </a:lnSpc>
              <a:spcBef>
                <a:spcPts val="0"/>
              </a:spcBef>
              <a:buNone/>
            </a:pPr>
            <a:endParaRPr lang="en-GB" sz="1600" b="1" dirty="0"/>
          </a:p>
          <a:p>
            <a:pPr marL="0" indent="0">
              <a:lnSpc>
                <a:spcPct val="100000"/>
              </a:lnSpc>
              <a:spcBef>
                <a:spcPts val="0"/>
              </a:spcBef>
              <a:buNone/>
            </a:pPr>
            <a:r>
              <a:rPr lang="en-GB" sz="1600" b="1" dirty="0">
                <a:solidFill>
                  <a:srgbClr val="00B0F0"/>
                </a:solidFill>
              </a:rPr>
              <a:t>K – KSBs Are Linked​</a:t>
            </a:r>
          </a:p>
          <a:p>
            <a:pPr marL="0" indent="0">
              <a:lnSpc>
                <a:spcPct val="100000"/>
              </a:lnSpc>
              <a:spcBef>
                <a:spcPts val="0"/>
              </a:spcBef>
              <a:buNone/>
            </a:pPr>
            <a:r>
              <a:rPr lang="en-GB" sz="1600" dirty="0"/>
              <a:t>Link your reflection to the specific Knowledge, Skills, and Behaviours (KSBs) outlined in your apprenticeship standard. Show the connection between your learning and the standards.​</a:t>
            </a:r>
          </a:p>
          <a:p>
            <a:pPr marL="0" indent="0">
              <a:lnSpc>
                <a:spcPct val="100000"/>
              </a:lnSpc>
              <a:spcBef>
                <a:spcPts val="0"/>
              </a:spcBef>
              <a:buNone/>
            </a:pPr>
            <a:endParaRPr lang="en-GB" sz="1600" b="1" dirty="0"/>
          </a:p>
          <a:p>
            <a:pPr marL="0" indent="0">
              <a:lnSpc>
                <a:spcPct val="100000"/>
              </a:lnSpc>
              <a:spcBef>
                <a:spcPts val="0"/>
              </a:spcBef>
              <a:buNone/>
            </a:pPr>
            <a:r>
              <a:rPr lang="en-GB" sz="1600" b="1" dirty="0">
                <a:solidFill>
                  <a:srgbClr val="00B0F0"/>
                </a:solidFill>
              </a:rPr>
              <a:t>D – Deepen Understanding</a:t>
            </a:r>
            <a:r>
              <a:rPr lang="en-GB" sz="1600" dirty="0">
                <a:solidFill>
                  <a:srgbClr val="00B0F0"/>
                </a:solidFill>
              </a:rPr>
              <a:t>​</a:t>
            </a:r>
          </a:p>
          <a:p>
            <a:pPr marL="0" indent="0">
              <a:lnSpc>
                <a:spcPct val="100000"/>
              </a:lnSpc>
              <a:spcBef>
                <a:spcPts val="0"/>
              </a:spcBef>
              <a:buNone/>
            </a:pPr>
            <a:r>
              <a:rPr lang="en-GB" sz="1600" dirty="0"/>
              <a:t>Go beyond simply describing what you did. Think about how the activity challenged your thinking or helped you view things differently. Reflect on how it deepened your understanding</a:t>
            </a:r>
            <a:r>
              <a:rPr lang="en-GB" sz="1400" dirty="0"/>
              <a:t>.</a:t>
            </a:r>
          </a:p>
        </p:txBody>
      </p:sp>
    </p:spTree>
    <p:extLst>
      <p:ext uri="{BB962C8B-B14F-4D97-AF65-F5344CB8AC3E}">
        <p14:creationId xmlns:p14="http://schemas.microsoft.com/office/powerpoint/2010/main" val="1155302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3695-FBC1-4A1E-9487-5E53E28398C8}"/>
              </a:ext>
            </a:extLst>
          </p:cNvPr>
          <p:cNvSpPr>
            <a:spLocks noGrp="1"/>
          </p:cNvSpPr>
          <p:nvPr>
            <p:ph type="title"/>
          </p:nvPr>
        </p:nvSpPr>
        <p:spPr>
          <a:xfrm>
            <a:off x="525379" y="345237"/>
            <a:ext cx="10515600" cy="838033"/>
          </a:xfrm>
        </p:spPr>
        <p:txBody>
          <a:bodyPr>
            <a:normAutofit/>
          </a:bodyPr>
          <a:lstStyle/>
          <a:p>
            <a:r>
              <a:rPr lang="en-GB" sz="3200" dirty="0"/>
              <a:t>Examples of OTJ Comments </a:t>
            </a:r>
          </a:p>
        </p:txBody>
      </p:sp>
      <p:sp>
        <p:nvSpPr>
          <p:cNvPr id="3" name="Content Placeholder 2">
            <a:extLst>
              <a:ext uri="{FF2B5EF4-FFF2-40B4-BE49-F238E27FC236}">
                <a16:creationId xmlns:a16="http://schemas.microsoft.com/office/drawing/2014/main" id="{00F7E1A6-2377-E36B-E2BC-7F8FBC00D3DC}"/>
              </a:ext>
            </a:extLst>
          </p:cNvPr>
          <p:cNvSpPr>
            <a:spLocks noGrp="1"/>
          </p:cNvSpPr>
          <p:nvPr>
            <p:ph idx="1"/>
          </p:nvPr>
        </p:nvSpPr>
        <p:spPr>
          <a:xfrm>
            <a:off x="417453" y="1419726"/>
            <a:ext cx="9881579" cy="5354053"/>
          </a:xfrm>
          <a:noFill/>
        </p:spPr>
        <p:txBody>
          <a:bodyPr>
            <a:normAutofit fontScale="62500" lnSpcReduction="20000"/>
          </a:bodyPr>
          <a:lstStyle/>
          <a:p>
            <a:pPr marL="0" indent="0" fontAlgn="base">
              <a:spcBef>
                <a:spcPts val="0"/>
              </a:spcBef>
              <a:buNone/>
            </a:pPr>
            <a:r>
              <a:rPr lang="en-GB" sz="2600" b="1" dirty="0">
                <a:solidFill>
                  <a:srgbClr val="00B0F0"/>
                </a:solidFill>
              </a:rPr>
              <a:t>W – What New Learning is Evident</a:t>
            </a:r>
          </a:p>
          <a:p>
            <a:pPr marL="0" indent="0" fontAlgn="base">
              <a:spcBef>
                <a:spcPts val="0"/>
              </a:spcBef>
              <a:buNone/>
            </a:pPr>
            <a:r>
              <a:rPr lang="en-GB" sz="2600" dirty="0"/>
              <a:t>During a recent training session on workplace psychology, I learned about the concept of human factors and how they influence behaviour and performance. I now understand how organisational culture, physical environment, and job design can affect how individuals behave and perform at work. This was new to me, especially the idea that even small environmental changes (like lighting or noise levels) can impact concentration and stress levels.</a:t>
            </a:r>
          </a:p>
          <a:p>
            <a:pPr marL="0" indent="0" fontAlgn="base">
              <a:spcBef>
                <a:spcPts val="0"/>
              </a:spcBef>
              <a:buNone/>
            </a:pPr>
            <a:endParaRPr lang="en-GB" sz="2600" b="1" dirty="0">
              <a:solidFill>
                <a:srgbClr val="00B0F0"/>
              </a:solidFill>
            </a:endParaRPr>
          </a:p>
          <a:p>
            <a:pPr marL="0" indent="0" fontAlgn="base">
              <a:spcBef>
                <a:spcPts val="0"/>
              </a:spcBef>
              <a:buNone/>
            </a:pPr>
            <a:r>
              <a:rPr lang="en-GB" sz="2600" b="1" dirty="0">
                <a:solidFill>
                  <a:srgbClr val="00B0F0"/>
                </a:solidFill>
              </a:rPr>
              <a:t>O – Occurred During Working Hours</a:t>
            </a:r>
          </a:p>
          <a:p>
            <a:pPr marL="0" indent="0" fontAlgn="base">
              <a:spcBef>
                <a:spcPts val="0"/>
              </a:spcBef>
              <a:buNone/>
            </a:pPr>
            <a:r>
              <a:rPr lang="en-GB" sz="2600" dirty="0"/>
              <a:t>This learning took place during a scheduled workshop held within my paid working hours. The session was delivered online and included interactive discussions and case studies.</a:t>
            </a:r>
          </a:p>
          <a:p>
            <a:pPr marL="0" indent="0" fontAlgn="base">
              <a:spcBef>
                <a:spcPts val="0"/>
              </a:spcBef>
              <a:buNone/>
            </a:pPr>
            <a:endParaRPr lang="en-GB" sz="2600" dirty="0"/>
          </a:p>
          <a:p>
            <a:pPr marL="0" indent="0" fontAlgn="base">
              <a:spcBef>
                <a:spcPts val="0"/>
              </a:spcBef>
              <a:buNone/>
            </a:pPr>
            <a:r>
              <a:rPr lang="en-GB" sz="2600" b="1" dirty="0">
                <a:solidFill>
                  <a:srgbClr val="00B0F0"/>
                </a:solidFill>
              </a:rPr>
              <a:t>R – Reflected in Practice</a:t>
            </a:r>
          </a:p>
          <a:p>
            <a:pPr marL="0" indent="0" fontAlgn="base">
              <a:spcBef>
                <a:spcPts val="0"/>
              </a:spcBef>
              <a:buNone/>
            </a:pPr>
            <a:r>
              <a:rPr lang="en-GB" sz="2600" dirty="0"/>
              <a:t>Since the session, I’ve started paying closer attention to how my work environment affects my own performance. For example, I’ve adjusted my workspace to reduce distractions and have noticed an improvement in my focus. I’ve also become more empathetic towards colleagues who may be affected by organisational pressures or unclear job roles.</a:t>
            </a:r>
          </a:p>
          <a:p>
            <a:pPr marL="0" indent="0" fontAlgn="base">
              <a:spcBef>
                <a:spcPts val="0"/>
              </a:spcBef>
              <a:buNone/>
            </a:pPr>
            <a:endParaRPr lang="en-GB" sz="2600" b="1" dirty="0">
              <a:solidFill>
                <a:srgbClr val="00B0F0"/>
              </a:solidFill>
            </a:endParaRPr>
          </a:p>
          <a:p>
            <a:pPr marL="0" indent="0" fontAlgn="base">
              <a:spcBef>
                <a:spcPts val="0"/>
              </a:spcBef>
              <a:buNone/>
            </a:pPr>
            <a:r>
              <a:rPr lang="en-GB" sz="2600" b="1" dirty="0">
                <a:solidFill>
                  <a:srgbClr val="00B0F0"/>
                </a:solidFill>
              </a:rPr>
              <a:t>K – KSBs Are Linked</a:t>
            </a:r>
          </a:p>
          <a:p>
            <a:pPr marL="0" indent="0" fontAlgn="base">
              <a:spcBef>
                <a:spcPts val="0"/>
              </a:spcBef>
              <a:buNone/>
            </a:pPr>
            <a:r>
              <a:rPr lang="en-GB" sz="2600" dirty="0"/>
              <a:t>This activity directly links to K13 in my apprenticeship standard. I can now explain how human factors influence workplace behaviour and performance, and I’m beginning to apply this understanding in my role by considering these factors when working with others or planning tasks.</a:t>
            </a:r>
          </a:p>
          <a:p>
            <a:pPr marL="0" indent="0" fontAlgn="base">
              <a:spcBef>
                <a:spcPts val="0"/>
              </a:spcBef>
              <a:buNone/>
            </a:pPr>
            <a:endParaRPr lang="en-GB" sz="2600" dirty="0"/>
          </a:p>
          <a:p>
            <a:pPr marL="0" indent="0" fontAlgn="base">
              <a:spcBef>
                <a:spcPts val="0"/>
              </a:spcBef>
              <a:buNone/>
            </a:pPr>
            <a:r>
              <a:rPr lang="en-GB" sz="2600" b="1" dirty="0">
                <a:solidFill>
                  <a:srgbClr val="00B0F0"/>
                </a:solidFill>
              </a:rPr>
              <a:t>D – Deepen Understanding</a:t>
            </a:r>
          </a:p>
          <a:p>
            <a:pPr marL="0" indent="0" fontAlgn="base">
              <a:spcBef>
                <a:spcPts val="0"/>
              </a:spcBef>
              <a:buNone/>
            </a:pPr>
            <a:r>
              <a:rPr lang="en-GB" sz="2600" dirty="0"/>
              <a:t>The session challenged my assumptions about workplace behaviour. I used to think performance was mostly about personal motivation, but I now realise how much the environment and organisational structure contribute. This deeper understanding is helping me think more holistically about how to support both my own development and that of my team.</a:t>
            </a:r>
          </a:p>
          <a:p>
            <a:pPr marL="0" indent="0">
              <a:buNone/>
            </a:pPr>
            <a:endParaRPr lang="en-GB" dirty="0"/>
          </a:p>
        </p:txBody>
      </p:sp>
      <p:pic>
        <p:nvPicPr>
          <p:cNvPr id="7170" name="Picture 2" descr="Thumbs Up Circle - Openclipart">
            <a:extLst>
              <a:ext uri="{FF2B5EF4-FFF2-40B4-BE49-F238E27FC236}">
                <a16:creationId xmlns:a16="http://schemas.microsoft.com/office/drawing/2014/main" id="{798D69D8-EA33-67AB-7974-FDCC190FB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221" y="365124"/>
            <a:ext cx="1330779"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5553-C648-842F-BAFB-201467288A95}"/>
              </a:ext>
            </a:extLst>
          </p:cNvPr>
          <p:cNvSpPr>
            <a:spLocks noGrp="1"/>
          </p:cNvSpPr>
          <p:nvPr>
            <p:ph type="title"/>
          </p:nvPr>
        </p:nvSpPr>
        <p:spPr/>
        <p:txBody>
          <a:bodyPr/>
          <a:lstStyle/>
          <a:p>
            <a:r>
              <a:rPr lang="en-GB" dirty="0"/>
              <a:t>Meet your Apprenticeship Team </a:t>
            </a:r>
          </a:p>
        </p:txBody>
      </p:sp>
      <p:sp>
        <p:nvSpPr>
          <p:cNvPr id="3" name="Content Placeholder 2">
            <a:extLst>
              <a:ext uri="{FF2B5EF4-FFF2-40B4-BE49-F238E27FC236}">
                <a16:creationId xmlns:a16="http://schemas.microsoft.com/office/drawing/2014/main" id="{3B6C95C6-96CB-DB9A-16E5-A48798E7F655}"/>
              </a:ext>
            </a:extLst>
          </p:cNvPr>
          <p:cNvSpPr>
            <a:spLocks noGrp="1"/>
          </p:cNvSpPr>
          <p:nvPr>
            <p:ph idx="1"/>
          </p:nvPr>
        </p:nvSpPr>
        <p:spPr/>
        <p:txBody>
          <a:bodyPr/>
          <a:lstStyle/>
          <a:p>
            <a:pPr marL="0" indent="0">
              <a:buNone/>
            </a:pPr>
            <a:r>
              <a:rPr lang="en-GB" dirty="0"/>
              <a:t>[Add Team Info]</a:t>
            </a:r>
          </a:p>
        </p:txBody>
      </p:sp>
    </p:spTree>
    <p:extLst>
      <p:ext uri="{BB962C8B-B14F-4D97-AF65-F5344CB8AC3E}">
        <p14:creationId xmlns:p14="http://schemas.microsoft.com/office/powerpoint/2010/main" val="2495272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25EB-2C22-4A16-AA93-D54C8567C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75599-C534-BB91-E240-9A744207BC83}"/>
              </a:ext>
            </a:extLst>
          </p:cNvPr>
          <p:cNvSpPr>
            <a:spLocks noGrp="1"/>
          </p:cNvSpPr>
          <p:nvPr>
            <p:ph type="title"/>
          </p:nvPr>
        </p:nvSpPr>
        <p:spPr>
          <a:xfrm>
            <a:off x="525379" y="230143"/>
            <a:ext cx="10515600" cy="838033"/>
          </a:xfrm>
        </p:spPr>
        <p:txBody>
          <a:bodyPr>
            <a:normAutofit/>
          </a:bodyPr>
          <a:lstStyle/>
          <a:p>
            <a:r>
              <a:rPr lang="en-GB" sz="3200" dirty="0"/>
              <a:t>Examples of OTJ Comments </a:t>
            </a:r>
          </a:p>
        </p:txBody>
      </p:sp>
      <p:sp>
        <p:nvSpPr>
          <p:cNvPr id="3" name="Content Placeholder 2">
            <a:extLst>
              <a:ext uri="{FF2B5EF4-FFF2-40B4-BE49-F238E27FC236}">
                <a16:creationId xmlns:a16="http://schemas.microsoft.com/office/drawing/2014/main" id="{906E9C59-7063-C858-367F-03214D6E168A}"/>
              </a:ext>
            </a:extLst>
          </p:cNvPr>
          <p:cNvSpPr>
            <a:spLocks noGrp="1"/>
          </p:cNvSpPr>
          <p:nvPr>
            <p:ph idx="1"/>
          </p:nvPr>
        </p:nvSpPr>
        <p:spPr>
          <a:xfrm>
            <a:off x="525379" y="1199477"/>
            <a:ext cx="10170336" cy="5482225"/>
          </a:xfrm>
          <a:noFill/>
        </p:spPr>
        <p:txBody>
          <a:bodyPr>
            <a:normAutofit fontScale="77500" lnSpcReduction="20000"/>
          </a:bodyPr>
          <a:lstStyle/>
          <a:p>
            <a:pPr marL="0" indent="0">
              <a:buNone/>
            </a:pPr>
            <a:r>
              <a:rPr lang="en-GB" sz="2100" b="1" dirty="0">
                <a:solidFill>
                  <a:srgbClr val="00B0F0"/>
                </a:solidFill>
              </a:rPr>
              <a:t>W – What New Learning is Evident</a:t>
            </a:r>
          </a:p>
          <a:p>
            <a:pPr marL="0" indent="0">
              <a:buNone/>
            </a:pPr>
            <a:r>
              <a:rPr lang="en-GB" sz="2100" dirty="0"/>
              <a:t>I learned how to structure and manage engineering activities using a logical project plan, and how to adapt quickly when things change unexpectedly.</a:t>
            </a:r>
          </a:p>
          <a:p>
            <a:pPr marL="0" indent="0">
              <a:buNone/>
            </a:pPr>
            <a:endParaRPr lang="en-GB" sz="2100" dirty="0"/>
          </a:p>
          <a:p>
            <a:pPr marL="0" indent="0">
              <a:buNone/>
            </a:pPr>
            <a:r>
              <a:rPr lang="en-GB" sz="2100" b="1" dirty="0">
                <a:solidFill>
                  <a:srgbClr val="00B0F0"/>
                </a:solidFill>
              </a:rPr>
              <a:t>O – Occurred During Working Hours</a:t>
            </a:r>
          </a:p>
          <a:p>
            <a:pPr marL="0" indent="0">
              <a:buNone/>
            </a:pPr>
            <a:r>
              <a:rPr lang="en-GB" sz="2100" dirty="0"/>
              <a:t>This learning took place during a project planning session within my paid working hours.</a:t>
            </a:r>
          </a:p>
          <a:p>
            <a:pPr marL="0" indent="0">
              <a:buNone/>
            </a:pPr>
            <a:endParaRPr lang="en-GB" sz="2100" dirty="0"/>
          </a:p>
          <a:p>
            <a:pPr marL="0" indent="0">
              <a:buNone/>
            </a:pPr>
            <a:r>
              <a:rPr lang="en-GB" sz="2100" b="1" dirty="0">
                <a:solidFill>
                  <a:srgbClr val="00B0F0"/>
                </a:solidFill>
              </a:rPr>
              <a:t>R – Reflected in Practice</a:t>
            </a:r>
          </a:p>
          <a:p>
            <a:pPr marL="0" indent="0">
              <a:buNone/>
            </a:pPr>
            <a:r>
              <a:rPr lang="en-GB" sz="2100" dirty="0"/>
              <a:t>I created a schedule for a maintenance project, but one of the key technicians became unavailable. I reallocated tasks to other team members and adjusted the timeline to ensure the work continued without delay.</a:t>
            </a:r>
          </a:p>
          <a:p>
            <a:pPr marL="0" indent="0">
              <a:buNone/>
            </a:pPr>
            <a:endParaRPr lang="en-GB" sz="2100" dirty="0"/>
          </a:p>
          <a:p>
            <a:pPr marL="0" indent="0">
              <a:buNone/>
            </a:pPr>
            <a:r>
              <a:rPr lang="en-GB" sz="2100" b="1" dirty="0">
                <a:solidFill>
                  <a:srgbClr val="00B0F0"/>
                </a:solidFill>
              </a:rPr>
              <a:t>K – KSBs Are Linked</a:t>
            </a:r>
          </a:p>
          <a:p>
            <a:pPr marL="0" indent="0">
              <a:buNone/>
            </a:pPr>
            <a:r>
              <a:rPr lang="en-GB" sz="2100" dirty="0"/>
              <a:t>This reflects both </a:t>
            </a:r>
            <a:r>
              <a:rPr lang="en-GB" sz="2100" b="1" dirty="0"/>
              <a:t>S2</a:t>
            </a:r>
            <a:r>
              <a:rPr lang="en-GB" sz="2100" dirty="0"/>
              <a:t> and </a:t>
            </a:r>
            <a:r>
              <a:rPr lang="en-GB" sz="2100" b="1" dirty="0"/>
              <a:t>B3</a:t>
            </a:r>
            <a:r>
              <a:rPr lang="en-GB" sz="2100" dirty="0"/>
              <a:t>—I used a logical approach to plan and manage the </a:t>
            </a:r>
            <a:r>
              <a:rPr lang="en-GB" sz="2100" dirty="0" err="1"/>
              <a:t>project,a</a:t>
            </a:r>
            <a:r>
              <a:rPr lang="en-GB" sz="2100" dirty="0"/>
              <a:t> </a:t>
            </a:r>
            <a:r>
              <a:rPr lang="en-GB" sz="2100" dirty="0" err="1"/>
              <a:t>nd</a:t>
            </a:r>
            <a:r>
              <a:rPr lang="en-GB" sz="2100" dirty="0"/>
              <a:t> adapted quickly to resource changes to keep it on track.</a:t>
            </a:r>
          </a:p>
          <a:p>
            <a:pPr marL="0" indent="0">
              <a:buNone/>
            </a:pPr>
            <a:endParaRPr lang="en-GB" sz="2100" dirty="0"/>
          </a:p>
          <a:p>
            <a:pPr marL="0" indent="0">
              <a:buNone/>
            </a:pPr>
            <a:r>
              <a:rPr lang="en-GB" sz="2100" b="1" dirty="0">
                <a:solidFill>
                  <a:srgbClr val="00B0F0"/>
                </a:solidFill>
              </a:rPr>
              <a:t>D – Deepen Understanding</a:t>
            </a:r>
          </a:p>
          <a:p>
            <a:pPr marL="0" indent="0">
              <a:buNone/>
            </a:pPr>
            <a:r>
              <a:rPr lang="en-GB" sz="2100" dirty="0"/>
              <a:t>This experience helped me understand the importance of flexibility in project management. It showed me how logical planning combined with quick thinking can keep engineering activities running smoothly.</a:t>
            </a:r>
          </a:p>
          <a:p>
            <a:pPr marL="0" indent="0">
              <a:buNone/>
            </a:pPr>
            <a:endParaRPr lang="en-GB" dirty="0"/>
          </a:p>
        </p:txBody>
      </p:sp>
      <p:pic>
        <p:nvPicPr>
          <p:cNvPr id="7170" name="Picture 2" descr="Thumbs Up Circle - Openclipart">
            <a:extLst>
              <a:ext uri="{FF2B5EF4-FFF2-40B4-BE49-F238E27FC236}">
                <a16:creationId xmlns:a16="http://schemas.microsoft.com/office/drawing/2014/main" id="{E5389FC9-A459-CC40-03EE-DD6EB3A5B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221" y="365124"/>
            <a:ext cx="1330779"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895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7DB3-953F-B1B3-E34F-7186E28A9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332FD-6EA8-0082-EA93-67F123B1DD23}"/>
              </a:ext>
            </a:extLst>
          </p:cNvPr>
          <p:cNvSpPr>
            <a:spLocks noGrp="1"/>
          </p:cNvSpPr>
          <p:nvPr>
            <p:ph type="title"/>
          </p:nvPr>
        </p:nvSpPr>
        <p:spPr>
          <a:xfrm>
            <a:off x="525379" y="230143"/>
            <a:ext cx="10515600" cy="838033"/>
          </a:xfrm>
        </p:spPr>
        <p:txBody>
          <a:bodyPr>
            <a:normAutofit/>
          </a:bodyPr>
          <a:lstStyle/>
          <a:p>
            <a:r>
              <a:rPr lang="en-GB" sz="3200" dirty="0"/>
              <a:t>Examples of OTJ Comments </a:t>
            </a:r>
          </a:p>
        </p:txBody>
      </p:sp>
      <p:sp>
        <p:nvSpPr>
          <p:cNvPr id="3" name="Content Placeholder 2">
            <a:extLst>
              <a:ext uri="{FF2B5EF4-FFF2-40B4-BE49-F238E27FC236}">
                <a16:creationId xmlns:a16="http://schemas.microsoft.com/office/drawing/2014/main" id="{79F95DDE-DBCA-2502-287D-4211B3455A2E}"/>
              </a:ext>
            </a:extLst>
          </p:cNvPr>
          <p:cNvSpPr>
            <a:spLocks noGrp="1"/>
          </p:cNvSpPr>
          <p:nvPr>
            <p:ph idx="1"/>
          </p:nvPr>
        </p:nvSpPr>
        <p:spPr>
          <a:xfrm>
            <a:off x="260684" y="1596520"/>
            <a:ext cx="10170336" cy="3913944"/>
          </a:xfrm>
          <a:noFill/>
        </p:spPr>
        <p:txBody>
          <a:bodyPr>
            <a:normAutofit/>
          </a:bodyPr>
          <a:lstStyle/>
          <a:p>
            <a:pPr marL="0" indent="0">
              <a:buNone/>
            </a:pPr>
            <a:r>
              <a:rPr lang="en-GB" sz="1900" dirty="0"/>
              <a:t>Whilst learning about our newly acquired company during my working hours, I decided to read more about the charities they partner with. This demonstrates B1 – Curious, as I took the initiative to explore beyond the basic company overview.</a:t>
            </a:r>
          </a:p>
          <a:p>
            <a:pPr marL="0" indent="0">
              <a:buNone/>
            </a:pPr>
            <a:r>
              <a:rPr lang="en-GB" sz="1900" dirty="0"/>
              <a:t>The business states on their website: </a:t>
            </a:r>
            <a:r>
              <a:rPr lang="en-GB" sz="1900" i="1" dirty="0"/>
              <a:t>"</a:t>
            </a:r>
            <a:r>
              <a:rPr lang="en-GB" sz="1900" i="1" dirty="0" err="1"/>
              <a:t>Winsight</a:t>
            </a:r>
            <a:r>
              <a:rPr lang="en-GB" sz="1900" i="1" dirty="0"/>
              <a:t> has supported over 20 non-profits and nearly $3 million."</a:t>
            </a:r>
            <a:r>
              <a:rPr lang="en-GB" sz="1900" dirty="0"/>
              <a:t> I noticed that many of the charities they have partnered with focus on children. This was new learning because it gave me insight into their values, particularly their </a:t>
            </a:r>
            <a:r>
              <a:rPr lang="en-GB" sz="1900" i="1" dirty="0"/>
              <a:t>Unity of Purpose</a:t>
            </a:r>
            <a:r>
              <a:rPr lang="en-GB" sz="1900" dirty="0"/>
              <a:t> and commitment to </a:t>
            </a:r>
            <a:r>
              <a:rPr lang="en-GB" sz="1900" i="1" dirty="0"/>
              <a:t>Building a Legacy</a:t>
            </a:r>
            <a:r>
              <a:rPr lang="en-GB" sz="1900" dirty="0"/>
              <a:t>.</a:t>
            </a:r>
          </a:p>
          <a:p>
            <a:pPr marL="0" indent="0">
              <a:buNone/>
            </a:pPr>
            <a:r>
              <a:rPr lang="en-GB" sz="1900" dirty="0"/>
              <a:t>This aligns with K3 – Business Acumen, as I gained a deeper understanding of how the company’s charitable partnerships reflect its strategic priorities and culture.</a:t>
            </a:r>
          </a:p>
          <a:p>
            <a:pPr marL="0" indent="0">
              <a:buNone/>
            </a:pPr>
            <a:r>
              <a:rPr lang="en-GB" sz="1900" dirty="0"/>
              <a:t>I will use this knowledge going forward as I begin to communicate and influence the leaders of this company, helping me to understand their motivations and share best practice more effectively.</a:t>
            </a:r>
          </a:p>
          <a:p>
            <a:pPr marL="0" indent="0">
              <a:buNone/>
            </a:pPr>
            <a:endParaRPr lang="en-GB" dirty="0"/>
          </a:p>
        </p:txBody>
      </p:sp>
      <p:pic>
        <p:nvPicPr>
          <p:cNvPr id="7170" name="Picture 2" descr="Thumbs Up Circle - Openclipart">
            <a:extLst>
              <a:ext uri="{FF2B5EF4-FFF2-40B4-BE49-F238E27FC236}">
                <a16:creationId xmlns:a16="http://schemas.microsoft.com/office/drawing/2014/main" id="{A9CDC24D-38BC-81E2-F827-EC41A81AF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221" y="365124"/>
            <a:ext cx="1330779"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68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2F48-1DAB-DA2F-307F-D7526528A20E}"/>
              </a:ext>
            </a:extLst>
          </p:cNvPr>
          <p:cNvSpPr>
            <a:spLocks noGrp="1"/>
          </p:cNvSpPr>
          <p:nvPr>
            <p:ph type="title"/>
          </p:nvPr>
        </p:nvSpPr>
        <p:spPr/>
        <p:txBody>
          <a:bodyPr/>
          <a:lstStyle/>
          <a:p>
            <a:r>
              <a:rPr lang="en-GB" dirty="0"/>
              <a:t>Examples of OTJ Comments  </a:t>
            </a:r>
          </a:p>
        </p:txBody>
      </p:sp>
      <p:sp>
        <p:nvSpPr>
          <p:cNvPr id="3" name="Content Placeholder 2">
            <a:extLst>
              <a:ext uri="{FF2B5EF4-FFF2-40B4-BE49-F238E27FC236}">
                <a16:creationId xmlns:a16="http://schemas.microsoft.com/office/drawing/2014/main" id="{14223CE8-2446-DDF8-905A-66CD6B68F936}"/>
              </a:ext>
            </a:extLst>
          </p:cNvPr>
          <p:cNvSpPr>
            <a:spLocks noGrp="1"/>
          </p:cNvSpPr>
          <p:nvPr>
            <p:ph idx="1"/>
          </p:nvPr>
        </p:nvSpPr>
        <p:spPr>
          <a:xfrm>
            <a:off x="474217" y="2071025"/>
            <a:ext cx="4692587" cy="4033638"/>
          </a:xfrm>
          <a:ln w="28575">
            <a:solidFill>
              <a:srgbClr val="00A8AB"/>
            </a:solidFill>
          </a:ln>
        </p:spPr>
        <p:txBody>
          <a:bodyPr>
            <a:normAutofit lnSpcReduction="10000"/>
          </a:bodyPr>
          <a:lstStyle/>
          <a:p>
            <a:pPr fontAlgn="base"/>
            <a:r>
              <a:rPr lang="en-US" sz="1400" dirty="0"/>
              <a:t>‘College Day/Lessons at UCC. Lectures in Mechanical Principles, Math and Science. ’​</a:t>
            </a:r>
          </a:p>
          <a:p>
            <a:pPr fontAlgn="base"/>
            <a:r>
              <a:rPr lang="en-US" sz="1400" dirty="0"/>
              <a:t>‘Health and Safety training day ’ ​</a:t>
            </a:r>
          </a:p>
          <a:p>
            <a:pPr fontAlgn="base"/>
            <a:r>
              <a:rPr lang="en-US" sz="1400" dirty="0"/>
              <a:t>‘iAttended college’ ​</a:t>
            </a:r>
          </a:p>
          <a:p>
            <a:pPr fontAlgn="base"/>
            <a:r>
              <a:rPr lang="en-US" sz="1400" dirty="0"/>
              <a:t>‘This week I have been carrying on with the task of noting down what KSB's I can meet in the workplace.’​</a:t>
            </a:r>
          </a:p>
          <a:p>
            <a:pPr fontAlgn="base"/>
            <a:r>
              <a:rPr lang="en-US" sz="1400" dirty="0"/>
              <a:t>‘Uni Day - EPA evidence collection started for the professional discussion. Dissertation introduction.’ ​</a:t>
            </a:r>
          </a:p>
          <a:p>
            <a:pPr fontAlgn="base"/>
            <a:r>
              <a:rPr lang="en-US" sz="1400" dirty="0"/>
              <a:t>‘Microsoft Projects This training session was on how to use Microsoft Projects.’​</a:t>
            </a:r>
          </a:p>
          <a:p>
            <a:pPr fontAlgn="base"/>
            <a:r>
              <a:rPr lang="en-US" sz="1400" dirty="0"/>
              <a:t>‘Electrical/Electronic Appreciation: Continuing with work done on previous day, following tasks within a workbook’​</a:t>
            </a:r>
          </a:p>
          <a:p>
            <a:pPr fontAlgn="base"/>
            <a:r>
              <a:rPr lang="en-US" sz="1400" dirty="0"/>
              <a:t>‘ self directed study: working on the reports for both modules’ </a:t>
            </a:r>
          </a:p>
          <a:p>
            <a:pPr fontAlgn="base"/>
            <a:r>
              <a:rPr lang="en-US" sz="1400" dirty="0"/>
              <a:t>‘Worked on assignments, maths.’ </a:t>
            </a:r>
          </a:p>
        </p:txBody>
      </p:sp>
      <p:sp>
        <p:nvSpPr>
          <p:cNvPr id="6" name="Content Placeholder 2">
            <a:extLst>
              <a:ext uri="{FF2B5EF4-FFF2-40B4-BE49-F238E27FC236}">
                <a16:creationId xmlns:a16="http://schemas.microsoft.com/office/drawing/2014/main" id="{CC50EAE4-AF26-CE6C-777D-F9D21DE34196}"/>
              </a:ext>
            </a:extLst>
          </p:cNvPr>
          <p:cNvSpPr txBox="1">
            <a:spLocks/>
          </p:cNvSpPr>
          <p:nvPr/>
        </p:nvSpPr>
        <p:spPr>
          <a:xfrm>
            <a:off x="5282213" y="2071025"/>
            <a:ext cx="4394447" cy="4033638"/>
          </a:xfrm>
          <a:prstGeom prst="rect">
            <a:avLst/>
          </a:prstGeom>
          <a:ln w="28575">
            <a:solidFill>
              <a:srgbClr val="00A8AB"/>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A8AB"/>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8A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8A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8A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8A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600" dirty="0"/>
              <a:t>‘completed our assessment and then started on my notes for our lesson one of book keeping.’</a:t>
            </a:r>
          </a:p>
          <a:p>
            <a:pPr fontAlgn="base"/>
            <a:r>
              <a:rPr lang="en-US" sz="1600" dirty="0"/>
              <a:t>‘Revision for our exam next week ‘</a:t>
            </a:r>
          </a:p>
          <a:p>
            <a:pPr fontAlgn="base"/>
            <a:r>
              <a:rPr lang="en-US" sz="1600" dirty="0"/>
              <a:t>‘Completed lesson one and started lesson two’</a:t>
            </a:r>
          </a:p>
          <a:p>
            <a:pPr fontAlgn="base"/>
            <a:r>
              <a:rPr lang="en-US" sz="1600" dirty="0"/>
              <a:t>‘went on site to deply a mobile label printer in a car and linked it via Bluetooth to different devices’ </a:t>
            </a:r>
          </a:p>
          <a:p>
            <a:pPr fontAlgn="base"/>
            <a:r>
              <a:rPr lang="en-US" sz="1600" dirty="0"/>
              <a:t>‘Doing even more past papers and using the udemy course to practice for my exam’  </a:t>
            </a:r>
          </a:p>
          <a:p>
            <a:pPr fontAlgn="base"/>
            <a:r>
              <a:rPr lang="en-US" sz="1600" dirty="0"/>
              <a:t>‘Did portfolio work’</a:t>
            </a:r>
          </a:p>
          <a:p>
            <a:pPr fontAlgn="base"/>
            <a:r>
              <a:rPr lang="en-US" sz="1600" dirty="0"/>
              <a:t>‘Test’ </a:t>
            </a:r>
          </a:p>
          <a:p>
            <a:pPr fontAlgn="base"/>
            <a:r>
              <a:rPr lang="en-US" sz="1600" dirty="0"/>
              <a:t>‘Collage’ ​</a:t>
            </a:r>
          </a:p>
          <a:p>
            <a:pPr fontAlgn="base"/>
            <a:r>
              <a:rPr lang="en-US" sz="1600" dirty="0"/>
              <a:t>‘Weld’ ​</a:t>
            </a:r>
          </a:p>
          <a:p>
            <a:pPr fontAlgn="base"/>
            <a:endParaRPr lang="en-US" sz="1600" dirty="0"/>
          </a:p>
          <a:p>
            <a:pPr fontAlgn="base"/>
            <a:endParaRPr lang="en-US" sz="1200" dirty="0"/>
          </a:p>
          <a:p>
            <a:pPr marL="0" indent="0">
              <a:buFont typeface="Arial" panose="020B0604020202020204" pitchFamily="34" charset="0"/>
              <a:buNone/>
            </a:pPr>
            <a:endParaRPr lang="en-GB" sz="1200" dirty="0"/>
          </a:p>
        </p:txBody>
      </p:sp>
      <p:sp>
        <p:nvSpPr>
          <p:cNvPr id="8" name="TextBox 7">
            <a:extLst>
              <a:ext uri="{FF2B5EF4-FFF2-40B4-BE49-F238E27FC236}">
                <a16:creationId xmlns:a16="http://schemas.microsoft.com/office/drawing/2014/main" id="{B36FBD4E-89A1-9CD7-AC5C-BFB39ED5AF03}"/>
              </a:ext>
            </a:extLst>
          </p:cNvPr>
          <p:cNvSpPr txBox="1"/>
          <p:nvPr/>
        </p:nvSpPr>
        <p:spPr>
          <a:xfrm>
            <a:off x="838200" y="1419191"/>
            <a:ext cx="6458504" cy="461665"/>
          </a:xfrm>
          <a:prstGeom prst="rect">
            <a:avLst/>
          </a:prstGeom>
          <a:noFill/>
        </p:spPr>
        <p:txBody>
          <a:bodyPr wrap="square">
            <a:spAutoFit/>
          </a:bodyPr>
          <a:lstStyle/>
          <a:p>
            <a:r>
              <a:rPr lang="en-US" sz="2400" b="1" i="0" u="none" strike="noStrike" dirty="0">
                <a:solidFill>
                  <a:srgbClr val="129BAE"/>
                </a:solidFill>
                <a:effectLst/>
                <a:latin typeface="Calibri" panose="020F0502020204030204" pitchFamily="34" charset="0"/>
              </a:rPr>
              <a:t>Why are these not acceptable examples?</a:t>
            </a:r>
            <a:endParaRPr lang="en-GB" sz="2400" dirty="0"/>
          </a:p>
        </p:txBody>
      </p:sp>
      <p:pic>
        <p:nvPicPr>
          <p:cNvPr id="9218" name="Picture 2" descr="Thumbs Down Circle - Openclipart">
            <a:extLst>
              <a:ext uri="{FF2B5EF4-FFF2-40B4-BE49-F238E27FC236}">
                <a16:creationId xmlns:a16="http://schemas.microsoft.com/office/drawing/2014/main" id="{A8A887DF-1584-B2AB-1933-CEC91F7F1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977" y="324412"/>
            <a:ext cx="1629052" cy="162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8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Learning - HAYNES (UK) LTD">
            <a:extLst>
              <a:ext uri="{FF2B5EF4-FFF2-40B4-BE49-F238E27FC236}">
                <a16:creationId xmlns:a16="http://schemas.microsoft.com/office/drawing/2014/main" id="{D42CD156-F121-1B14-332A-675369752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733" y="1196501"/>
            <a:ext cx="5358725" cy="357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8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05F9-C579-89CF-7E00-06EC974DE2AB}"/>
              </a:ext>
            </a:extLst>
          </p:cNvPr>
          <p:cNvSpPr>
            <a:spLocks noGrp="1"/>
          </p:cNvSpPr>
          <p:nvPr>
            <p:ph type="title"/>
          </p:nvPr>
        </p:nvSpPr>
        <p:spPr/>
        <p:txBody>
          <a:bodyPr/>
          <a:lstStyle/>
          <a:p>
            <a:r>
              <a:rPr lang="en-GB" dirty="0"/>
              <a:t>Induction: e-Learning </a:t>
            </a:r>
          </a:p>
        </p:txBody>
      </p:sp>
      <p:sp>
        <p:nvSpPr>
          <p:cNvPr id="3" name="Content Placeholder 2">
            <a:extLst>
              <a:ext uri="{FF2B5EF4-FFF2-40B4-BE49-F238E27FC236}">
                <a16:creationId xmlns:a16="http://schemas.microsoft.com/office/drawing/2014/main" id="{6254F7FB-E063-3C59-F373-2AE0561694D5}"/>
              </a:ext>
            </a:extLst>
          </p:cNvPr>
          <p:cNvSpPr>
            <a:spLocks noGrp="1"/>
          </p:cNvSpPr>
          <p:nvPr>
            <p:ph idx="1"/>
          </p:nvPr>
        </p:nvSpPr>
        <p:spPr>
          <a:xfrm>
            <a:off x="838200" y="1668058"/>
            <a:ext cx="9161834" cy="2045239"/>
          </a:xfrm>
        </p:spPr>
        <p:txBody>
          <a:bodyPr>
            <a:normAutofit fontScale="47500" lnSpcReduction="20000"/>
          </a:bodyPr>
          <a:lstStyle/>
          <a:p>
            <a:pPr marL="0" indent="0">
              <a:buNone/>
            </a:pPr>
            <a:r>
              <a:rPr lang="en-GB" dirty="0"/>
              <a:t>All apprentices are required to complete mandatory online training these e-learning modules, you will be required to complete five e-learning modules covering:</a:t>
            </a:r>
          </a:p>
          <a:p>
            <a:r>
              <a:rPr lang="en-GB" dirty="0"/>
              <a:t>Inclusion</a:t>
            </a:r>
          </a:p>
          <a:p>
            <a:r>
              <a:rPr lang="en-GB" dirty="0"/>
              <a:t>Online Safety </a:t>
            </a:r>
          </a:p>
          <a:p>
            <a:r>
              <a:rPr lang="en-GB" dirty="0"/>
              <a:t>Information Security </a:t>
            </a:r>
          </a:p>
          <a:p>
            <a:r>
              <a:rPr lang="en-GB" dirty="0"/>
              <a:t>Safeguarding </a:t>
            </a:r>
          </a:p>
          <a:p>
            <a:r>
              <a:rPr lang="en-GB" dirty="0"/>
              <a:t>Prevent and Radicalisation </a:t>
            </a:r>
          </a:p>
          <a:p>
            <a:pPr marL="0" indent="0">
              <a:buNone/>
            </a:pPr>
            <a:r>
              <a:rPr lang="en-GB" dirty="0"/>
              <a:t>This needs to be completed within the first 6 weeks of your apprenticeship. </a:t>
            </a:r>
          </a:p>
        </p:txBody>
      </p:sp>
      <p:pic>
        <p:nvPicPr>
          <p:cNvPr id="4" name="Picture 2" descr="E-Learning - HAYNES (UK) LTD">
            <a:extLst>
              <a:ext uri="{FF2B5EF4-FFF2-40B4-BE49-F238E27FC236}">
                <a16:creationId xmlns:a16="http://schemas.microsoft.com/office/drawing/2014/main" id="{20EF746B-AC3F-3E10-8FC3-B71A483F3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907" y="3993610"/>
            <a:ext cx="3067859" cy="204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36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9677-4732-C91C-10B9-ED2F31304EE0}"/>
              </a:ext>
            </a:extLst>
          </p:cNvPr>
          <p:cNvSpPr>
            <a:spLocks noGrp="1"/>
          </p:cNvSpPr>
          <p:nvPr>
            <p:ph type="title"/>
          </p:nvPr>
        </p:nvSpPr>
        <p:spPr>
          <a:xfrm>
            <a:off x="838200" y="365125"/>
            <a:ext cx="8323555" cy="1325563"/>
          </a:xfrm>
        </p:spPr>
        <p:txBody>
          <a:bodyPr>
            <a:noAutofit/>
          </a:bodyPr>
          <a:lstStyle/>
          <a:p>
            <a:pPr algn="ctr"/>
            <a:r>
              <a:rPr lang="en-GB" sz="3200" b="0" dirty="0"/>
              <a:t>Safeguarding, Prevent, British Values, Equity, Diversity &amp; Inclusion, Personal Development and Wellbeing </a:t>
            </a:r>
            <a:endParaRPr lang="en-GB" sz="3200" dirty="0"/>
          </a:p>
        </p:txBody>
      </p:sp>
      <p:pic>
        <p:nvPicPr>
          <p:cNvPr id="11266" name="Picture 2">
            <a:extLst>
              <a:ext uri="{FF2B5EF4-FFF2-40B4-BE49-F238E27FC236}">
                <a16:creationId xmlns:a16="http://schemas.microsoft.com/office/drawing/2014/main" id="{A99B6748-03A8-AC89-DC7E-BA0ADCE82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51" y="1825625"/>
            <a:ext cx="2481059" cy="32196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 blue background with white text&#10;&#10;Description automatically generated">
            <a:extLst>
              <a:ext uri="{FF2B5EF4-FFF2-40B4-BE49-F238E27FC236}">
                <a16:creationId xmlns:a16="http://schemas.microsoft.com/office/drawing/2014/main" id="{60BD4412-464A-6137-55B8-659C6904D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600" y="4451781"/>
            <a:ext cx="220247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24249957-2EAF-CE61-583D-B16A0458CAE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47990" y="1879348"/>
            <a:ext cx="3475838" cy="1955159"/>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A black and white logo&#10;&#10;Description automatically generated">
            <a:extLst>
              <a:ext uri="{FF2B5EF4-FFF2-40B4-BE49-F238E27FC236}">
                <a16:creationId xmlns:a16="http://schemas.microsoft.com/office/drawing/2014/main" id="{76214C40-0D82-3D80-CE92-800B2B9BB6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9455" y="2809869"/>
            <a:ext cx="1598781" cy="79939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81F6DA3E-BF3C-2F65-42B0-E98EF8B5B0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703" y="5180200"/>
            <a:ext cx="2004287" cy="135328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A close up of a card&#10;&#10;Description automatically generated">
            <a:extLst>
              <a:ext uri="{FF2B5EF4-FFF2-40B4-BE49-F238E27FC236}">
                <a16:creationId xmlns:a16="http://schemas.microsoft.com/office/drawing/2014/main" id="{F986E54D-0727-C6FA-15EA-307AC4B8E8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3850906" y="3391400"/>
            <a:ext cx="2065778" cy="332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22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6FE1-72E5-7B0D-AA97-25760F92A748}"/>
              </a:ext>
            </a:extLst>
          </p:cNvPr>
          <p:cNvSpPr>
            <a:spLocks noGrp="1"/>
          </p:cNvSpPr>
          <p:nvPr>
            <p:ph type="title"/>
          </p:nvPr>
        </p:nvSpPr>
        <p:spPr/>
        <p:txBody>
          <a:bodyPr/>
          <a:lstStyle/>
          <a:p>
            <a:r>
              <a:rPr lang="en-GB" dirty="0"/>
              <a:t>Induction: e-learning </a:t>
            </a:r>
          </a:p>
        </p:txBody>
      </p:sp>
      <p:sp>
        <p:nvSpPr>
          <p:cNvPr id="5" name="Rectangle 4">
            <a:extLst>
              <a:ext uri="{FF2B5EF4-FFF2-40B4-BE49-F238E27FC236}">
                <a16:creationId xmlns:a16="http://schemas.microsoft.com/office/drawing/2014/main" id="{A48084AA-2476-CCB8-6AA4-EBE473CFBA17}"/>
              </a:ext>
            </a:extLst>
          </p:cNvPr>
          <p:cNvSpPr/>
          <p:nvPr/>
        </p:nvSpPr>
        <p:spPr>
          <a:xfrm>
            <a:off x="2004829" y="1397787"/>
            <a:ext cx="6592824" cy="466483"/>
          </a:xfrm>
          <a:prstGeom prst="rect">
            <a:avLst/>
          </a:prstGeom>
          <a:solidFill>
            <a:srgbClr val="00A8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a:solidFill>
                <a:schemeClr val="bg1"/>
              </a:solidFill>
              <a:latin typeface="Arial"/>
              <a:cs typeface="Arial"/>
            </a:endParaRPr>
          </a:p>
          <a:p>
            <a:pPr algn="ctr"/>
            <a:endParaRPr lang="en-US" sz="1400" b="1" dirty="0">
              <a:solidFill>
                <a:schemeClr val="bg1"/>
              </a:solidFill>
              <a:latin typeface="Arial"/>
              <a:cs typeface="Arial"/>
            </a:endParaRPr>
          </a:p>
          <a:p>
            <a:pPr algn="ctr"/>
            <a:r>
              <a:rPr lang="en-US" sz="1400" b="1" dirty="0">
                <a:solidFill>
                  <a:schemeClr val="bg1"/>
                </a:solidFill>
                <a:latin typeface="Arial"/>
                <a:cs typeface="Arial"/>
              </a:rPr>
              <a:t>Essential online training level 4 – L7 </a:t>
            </a:r>
            <a:endParaRPr lang="en-US" dirty="0">
              <a:solidFill>
                <a:schemeClr val="bg1"/>
              </a:solidFill>
            </a:endParaRPr>
          </a:p>
          <a:p>
            <a:pPr algn="ct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2">
            <a:extLst>
              <a:ext uri="{FF2B5EF4-FFF2-40B4-BE49-F238E27FC236}">
                <a16:creationId xmlns:a16="http://schemas.microsoft.com/office/drawing/2014/main" id="{2F1BF1B9-E435-4BC2-8A26-6DC5D60EA9EF}"/>
              </a:ext>
            </a:extLst>
          </p:cNvPr>
          <p:cNvSpPr txBox="1"/>
          <p:nvPr/>
        </p:nvSpPr>
        <p:spPr>
          <a:xfrm>
            <a:off x="227164" y="1875049"/>
            <a:ext cx="8951019" cy="134504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1400" dirty="0">
                <a:solidFill>
                  <a:schemeClr val="bg1"/>
                </a:solidFill>
                <a:latin typeface="Arial" panose="020B0604020202020204" pitchFamily="34" charset="0"/>
                <a:cs typeface="Arial" panose="020B0604020202020204" pitchFamily="34" charset="0"/>
              </a:rPr>
              <a:t>The e-learning modules can be accessed through our training platform Moodle.</a:t>
            </a:r>
          </a:p>
          <a:p>
            <a:pPr>
              <a:lnSpc>
                <a:spcPct val="150000"/>
              </a:lnSpc>
            </a:pPr>
            <a:r>
              <a:rPr lang="en-GB" sz="1400" dirty="0">
                <a:solidFill>
                  <a:schemeClr val="bg1"/>
                </a:solidFill>
                <a:latin typeface="Arial" panose="020B0604020202020204" pitchFamily="34" charset="0"/>
                <a:cs typeface="Arial" panose="020B0604020202020204" pitchFamily="34" charset="0"/>
              </a:rPr>
              <a:t>Your username will be your ‘firstname.surname’ and the password will be the same as your college account password.</a:t>
            </a:r>
          </a:p>
          <a:p>
            <a:pPr>
              <a:lnSpc>
                <a:spcPct val="150000"/>
              </a:lnSpc>
            </a:pPr>
            <a:r>
              <a:rPr lang="en-GB" sz="1400" dirty="0">
                <a:solidFill>
                  <a:schemeClr val="bg1"/>
                </a:solidFill>
                <a:latin typeface="Arial" panose="020B0604020202020204" pitchFamily="34" charset="0"/>
                <a:cs typeface="Arial" panose="020B0604020202020204" pitchFamily="34" charset="0"/>
              </a:rPr>
              <a:t>Please ensure that for the webinar, you use your college email to log in.</a:t>
            </a:r>
          </a:p>
        </p:txBody>
      </p:sp>
      <p:sp>
        <p:nvSpPr>
          <p:cNvPr id="7" name="TextBox 7">
            <a:extLst>
              <a:ext uri="{FF2B5EF4-FFF2-40B4-BE49-F238E27FC236}">
                <a16:creationId xmlns:a16="http://schemas.microsoft.com/office/drawing/2014/main" id="{E1A7B131-C012-C7FF-9046-B4B0F8541251}"/>
              </a:ext>
            </a:extLst>
          </p:cNvPr>
          <p:cNvSpPr txBox="1"/>
          <p:nvPr/>
        </p:nvSpPr>
        <p:spPr>
          <a:xfrm>
            <a:off x="227164" y="5249333"/>
            <a:ext cx="945200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latin typeface="Arial" panose="020B0604020202020204" pitchFamily="34" charset="0"/>
                <a:cs typeface="Arial" panose="020B0604020202020204" pitchFamily="34" charset="0"/>
              </a:rPr>
              <a:t>PLEASE NOTE: </a:t>
            </a:r>
            <a:r>
              <a:rPr lang="en-GB" sz="1400" dirty="0">
                <a:solidFill>
                  <a:schemeClr val="bg1"/>
                </a:solidFill>
                <a:latin typeface="Arial" panose="020B0604020202020204" pitchFamily="34" charset="0"/>
                <a:cs typeface="Arial" panose="020B0604020202020204" pitchFamily="34" charset="0"/>
              </a:rPr>
              <a:t>The word </a:t>
            </a:r>
            <a:r>
              <a:rPr lang="en-GB" sz="1400" b="1" dirty="0">
                <a:solidFill>
                  <a:schemeClr val="bg1"/>
                </a:solidFill>
                <a:latin typeface="Arial" panose="020B0604020202020204" pitchFamily="34" charset="0"/>
                <a:cs typeface="Arial" panose="020B0604020202020204" pitchFamily="34" charset="0"/>
              </a:rPr>
              <a:t>STAFF </a:t>
            </a:r>
            <a:r>
              <a:rPr lang="en-GB" sz="1400" dirty="0">
                <a:solidFill>
                  <a:schemeClr val="bg1"/>
                </a:solidFill>
                <a:latin typeface="Arial" panose="020B0604020202020204" pitchFamily="34" charset="0"/>
                <a:cs typeface="Arial" panose="020B0604020202020204" pitchFamily="34" charset="0"/>
              </a:rPr>
              <a:t>on each course indicates that the course is tailored for those who are employed</a:t>
            </a:r>
          </a:p>
          <a:p>
            <a:r>
              <a:rPr lang="en-GB" sz="1400" dirty="0">
                <a:solidFill>
                  <a:schemeClr val="bg1"/>
                </a:solidFill>
                <a:latin typeface="Arial" panose="020B0604020202020204" pitchFamily="34" charset="0"/>
                <a:cs typeface="Arial" panose="020B0604020202020204" pitchFamily="34" charset="0"/>
              </a:rPr>
              <a:t> </a:t>
            </a:r>
          </a:p>
          <a:p>
            <a:r>
              <a:rPr lang="en-GB" sz="1400" dirty="0">
                <a:solidFill>
                  <a:schemeClr val="bg1"/>
                </a:solidFill>
                <a:latin typeface="Arial" panose="020B0604020202020204" pitchFamily="34" charset="0"/>
                <a:cs typeface="Arial" panose="020B0604020202020204" pitchFamily="34" charset="0"/>
              </a:rPr>
              <a:t>Upon completion of each of these online courses you will be provided with a completion certificate. </a:t>
            </a:r>
          </a:p>
          <a:p>
            <a:r>
              <a:rPr lang="en-GB" sz="1400" dirty="0">
                <a:solidFill>
                  <a:schemeClr val="bg1"/>
                </a:solidFill>
                <a:latin typeface="Arial" panose="020B0604020202020204" pitchFamily="34" charset="0"/>
                <a:cs typeface="Arial" panose="020B0604020202020204" pitchFamily="34" charset="0"/>
              </a:rPr>
              <a:t>Each of these certificates need to be saved and then uploaded into your Evidence Library in Smart Assessor</a:t>
            </a:r>
          </a:p>
        </p:txBody>
      </p:sp>
      <p:sp>
        <p:nvSpPr>
          <p:cNvPr id="11" name="TextBox 10">
            <a:extLst>
              <a:ext uri="{FF2B5EF4-FFF2-40B4-BE49-F238E27FC236}">
                <a16:creationId xmlns:a16="http://schemas.microsoft.com/office/drawing/2014/main" id="{AF3CE8FC-65A1-32D1-CA24-DF63637F5526}"/>
              </a:ext>
            </a:extLst>
          </p:cNvPr>
          <p:cNvSpPr txBox="1"/>
          <p:nvPr/>
        </p:nvSpPr>
        <p:spPr>
          <a:xfrm>
            <a:off x="1345962" y="3355034"/>
            <a:ext cx="8199690" cy="1300805"/>
          </a:xfrm>
          <a:prstGeom prst="rect">
            <a:avLst/>
          </a:prstGeom>
          <a:solidFill>
            <a:srgbClr val="00A8AB"/>
          </a:solidFill>
          <a:ln>
            <a:solidFill>
              <a:srgbClr val="00A8AB"/>
            </a:solidFill>
          </a:ln>
        </p:spPr>
        <p:txBody>
          <a:bodyPr wrap="square">
            <a:spAutoFit/>
          </a:bodyPr>
          <a:lstStyle/>
          <a:p>
            <a:pPr indent="0">
              <a:lnSpc>
                <a:spcPct val="125000"/>
              </a:lnSpc>
              <a:spcAft>
                <a:spcPts val="750"/>
              </a:spcAft>
              <a:buNone/>
            </a:pPr>
            <a:r>
              <a:rPr lang="en-GB" sz="1200" kern="1400" dirty="0">
                <a:solidFill>
                  <a:schemeClr val="bg1"/>
                </a:solidFill>
                <a:latin typeface="Arial" panose="020B0604020202020204" pitchFamily="34" charset="0"/>
                <a:cs typeface="Arial" panose="020B0604020202020204" pitchFamily="34" charset="0"/>
              </a:rPr>
              <a:t>Inclusion Essentials - </a:t>
            </a:r>
            <a:r>
              <a:rPr lang="en-GB" sz="12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Course: Inclusion Essentials</a:t>
            </a:r>
            <a:endParaRPr lang="en-GB" sz="1200" dirty="0">
              <a:solidFill>
                <a:schemeClr val="bg1"/>
              </a:solidFill>
              <a:latin typeface="Arial" panose="020B0604020202020204" pitchFamily="34" charset="0"/>
              <a:cs typeface="Arial" panose="020B0604020202020204" pitchFamily="34" charset="0"/>
            </a:endParaRPr>
          </a:p>
          <a:p>
            <a:pPr indent="0">
              <a:lnSpc>
                <a:spcPct val="125000"/>
              </a:lnSpc>
              <a:spcAft>
                <a:spcPts val="750"/>
              </a:spcAft>
              <a:buNone/>
            </a:pPr>
            <a:r>
              <a:rPr lang="en-GB" sz="1200" kern="1400">
                <a:solidFill>
                  <a:schemeClr val="bg1"/>
                </a:solidFill>
                <a:latin typeface="Arial" panose="020B0604020202020204" pitchFamily="34" charset="0"/>
                <a:cs typeface="Arial" panose="020B0604020202020204" pitchFamily="34" charset="0"/>
              </a:rPr>
              <a:t>Introduction </a:t>
            </a:r>
            <a:r>
              <a:rPr lang="en-GB" sz="1200" kern="1400" dirty="0">
                <a:solidFill>
                  <a:schemeClr val="bg1"/>
                </a:solidFill>
                <a:latin typeface="Arial" panose="020B0604020202020204" pitchFamily="34" charset="0"/>
                <a:cs typeface="Arial" panose="020B0604020202020204" pitchFamily="34" charset="0"/>
              </a:rPr>
              <a:t>to Information Security - </a:t>
            </a:r>
            <a:r>
              <a:rPr lang="en-GB"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Course: Introduction to Information Security</a:t>
            </a:r>
            <a:endParaRPr lang="en-GB" sz="1200" dirty="0">
              <a:solidFill>
                <a:schemeClr val="bg1"/>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25000"/>
              </a:lnSpc>
              <a:spcBef>
                <a:spcPts val="0"/>
              </a:spcBef>
              <a:spcAft>
                <a:spcPts val="750"/>
              </a:spcAft>
              <a:buClrTx/>
              <a:buSzTx/>
              <a:buFontTx/>
              <a:buNone/>
              <a:tabLst/>
              <a:defRPr/>
            </a:pPr>
            <a:r>
              <a:rPr kumimoji="0" lang="en-GB" sz="1200" b="0" i="0" u="none" strike="noStrike" kern="14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Safeguarding Essentials - </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Course: Safeguarding Essentials</a:t>
            </a:r>
            <a:endParaRPr kumimoji="0" lang="en-GB" sz="1200" b="0" i="0" u="none" strike="noStrike" kern="14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25000"/>
              </a:lnSpc>
              <a:spcBef>
                <a:spcPts val="0"/>
              </a:spcBef>
              <a:spcAft>
                <a:spcPts val="75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Preventing Radicalisation and Extremism - </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Course: Preventing Radicalisation and Extremism</a:t>
            </a:r>
            <a:endPar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D7B29EE-8D8D-A581-2C9F-C00DFCE670D7}"/>
              </a:ext>
            </a:extLst>
          </p:cNvPr>
          <p:cNvSpPr txBox="1"/>
          <p:nvPr/>
        </p:nvSpPr>
        <p:spPr>
          <a:xfrm>
            <a:off x="10010969" y="667339"/>
            <a:ext cx="1408923" cy="923330"/>
          </a:xfrm>
          <a:prstGeom prst="rect">
            <a:avLst/>
          </a:prstGeom>
          <a:noFill/>
        </p:spPr>
        <p:txBody>
          <a:bodyPr wrap="square" rtlCol="0">
            <a:spAutoFit/>
          </a:bodyPr>
          <a:lstStyle/>
          <a:p>
            <a:r>
              <a:rPr lang="en-GB" b="1" dirty="0"/>
              <a:t>To be completed by: </a:t>
            </a:r>
          </a:p>
        </p:txBody>
      </p:sp>
    </p:spTree>
    <p:extLst>
      <p:ext uri="{BB962C8B-B14F-4D97-AF65-F5344CB8AC3E}">
        <p14:creationId xmlns:p14="http://schemas.microsoft.com/office/powerpoint/2010/main" val="2239570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3768-339C-58E4-75B6-28944925C054}"/>
              </a:ext>
            </a:extLst>
          </p:cNvPr>
          <p:cNvSpPr>
            <a:spLocks noGrp="1"/>
          </p:cNvSpPr>
          <p:nvPr>
            <p:ph type="title"/>
          </p:nvPr>
        </p:nvSpPr>
        <p:spPr/>
        <p:txBody>
          <a:bodyPr/>
          <a:lstStyle/>
          <a:p>
            <a:r>
              <a:rPr lang="en-GB" dirty="0"/>
              <a:t>Induction: Questionnaire </a:t>
            </a:r>
          </a:p>
        </p:txBody>
      </p:sp>
      <p:sp>
        <p:nvSpPr>
          <p:cNvPr id="3" name="Content Placeholder 2">
            <a:extLst>
              <a:ext uri="{FF2B5EF4-FFF2-40B4-BE49-F238E27FC236}">
                <a16:creationId xmlns:a16="http://schemas.microsoft.com/office/drawing/2014/main" id="{15E2C376-7397-EC4D-217C-07538400E5A7}"/>
              </a:ext>
            </a:extLst>
          </p:cNvPr>
          <p:cNvSpPr>
            <a:spLocks noGrp="1"/>
          </p:cNvSpPr>
          <p:nvPr>
            <p:ph idx="1"/>
          </p:nvPr>
        </p:nvSpPr>
        <p:spPr>
          <a:xfrm>
            <a:off x="1155441" y="5442995"/>
            <a:ext cx="6281057" cy="581673"/>
          </a:xfrm>
        </p:spPr>
        <p:txBody>
          <a:bodyPr/>
          <a:lstStyle/>
          <a:p>
            <a:pPr marL="0" indent="0">
              <a:buNone/>
            </a:pPr>
            <a:r>
              <a:rPr lang="en-GB" u="sng" dirty="0">
                <a:hlinkClick r:id="rId2" tooltip="https://forms.office.com/e/dw5RwSrsBM"/>
              </a:rPr>
              <a:t>25/26 Apprenticeship Induction Survey</a:t>
            </a:r>
            <a:endParaRPr lang="en-GB" u="sng" dirty="0"/>
          </a:p>
          <a:p>
            <a:pPr marL="0" indent="0">
              <a:buNone/>
            </a:pPr>
            <a:endParaRPr lang="en-GB" dirty="0"/>
          </a:p>
        </p:txBody>
      </p:sp>
      <p:pic>
        <p:nvPicPr>
          <p:cNvPr id="7" name="Picture 6" descr="A qr code on a blue square&#10;&#10;AI-generated content may be incorrect.">
            <a:extLst>
              <a:ext uri="{FF2B5EF4-FFF2-40B4-BE49-F238E27FC236}">
                <a16:creationId xmlns:a16="http://schemas.microsoft.com/office/drawing/2014/main" id="{67C39604-42F3-5E13-F017-725056DD7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518" y="1950097"/>
            <a:ext cx="3233489" cy="3233489"/>
          </a:xfrm>
          <a:prstGeom prst="rect">
            <a:avLst/>
          </a:prstGeom>
        </p:spPr>
      </p:pic>
      <p:sp>
        <p:nvSpPr>
          <p:cNvPr id="10" name="Rectangle: Rounded Corners 9">
            <a:extLst>
              <a:ext uri="{FF2B5EF4-FFF2-40B4-BE49-F238E27FC236}">
                <a16:creationId xmlns:a16="http://schemas.microsoft.com/office/drawing/2014/main" id="{57164D0E-333F-A872-873B-FA7352AE27F8}"/>
              </a:ext>
            </a:extLst>
          </p:cNvPr>
          <p:cNvSpPr/>
          <p:nvPr/>
        </p:nvSpPr>
        <p:spPr>
          <a:xfrm>
            <a:off x="9399883" y="1128599"/>
            <a:ext cx="2444621" cy="2612312"/>
          </a:xfrm>
          <a:prstGeom prst="roundRect">
            <a:avLst/>
          </a:prstGeom>
          <a:solidFill>
            <a:srgbClr val="0E2356"/>
          </a:solidFill>
          <a:ln>
            <a:solidFill>
              <a:srgbClr val="0E23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To be completed after full induction has been completed </a:t>
            </a:r>
          </a:p>
          <a:p>
            <a:pPr algn="ctr"/>
            <a:endParaRPr lang="en-GB" b="1" dirty="0"/>
          </a:p>
          <a:p>
            <a:pPr algn="ctr"/>
            <a:r>
              <a:rPr lang="en-GB" b="1" dirty="0"/>
              <a:t>All responses to be completed by 22</a:t>
            </a:r>
            <a:r>
              <a:rPr lang="en-GB" b="1" baseline="30000" dirty="0"/>
              <a:t>nd</a:t>
            </a:r>
            <a:r>
              <a:rPr lang="en-GB" b="1" dirty="0"/>
              <a:t> October</a:t>
            </a:r>
          </a:p>
        </p:txBody>
      </p:sp>
    </p:spTree>
    <p:extLst>
      <p:ext uri="{BB962C8B-B14F-4D97-AF65-F5344CB8AC3E}">
        <p14:creationId xmlns:p14="http://schemas.microsoft.com/office/powerpoint/2010/main" val="652992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F91B-EC61-7AC2-1C3C-302AD6FC9860}"/>
              </a:ext>
            </a:extLst>
          </p:cNvPr>
          <p:cNvSpPr>
            <a:spLocks noGrp="1"/>
          </p:cNvSpPr>
          <p:nvPr>
            <p:ph type="title"/>
          </p:nvPr>
        </p:nvSpPr>
        <p:spPr/>
        <p:txBody>
          <a:bodyPr/>
          <a:lstStyle/>
          <a:p>
            <a:r>
              <a:rPr lang="en-GB" dirty="0"/>
              <a:t>Any Questions? </a:t>
            </a:r>
          </a:p>
        </p:txBody>
      </p:sp>
      <p:pic>
        <p:nvPicPr>
          <p:cNvPr id="12290" name="Picture 2" descr="Common Interview Questions (Tips + Sample Answers)">
            <a:extLst>
              <a:ext uri="{FF2B5EF4-FFF2-40B4-BE49-F238E27FC236}">
                <a16:creationId xmlns:a16="http://schemas.microsoft.com/office/drawing/2014/main" id="{B420004D-7173-7921-D980-25B9E3388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05" y="1757238"/>
            <a:ext cx="6992110" cy="393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15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40A9-6E56-F68D-245A-7EC33F710AD6}"/>
              </a:ext>
            </a:extLst>
          </p:cNvPr>
          <p:cNvSpPr>
            <a:spLocks noGrp="1"/>
          </p:cNvSpPr>
          <p:nvPr>
            <p:ph type="title"/>
          </p:nvPr>
        </p:nvSpPr>
        <p:spPr/>
        <p:txBody>
          <a:bodyPr/>
          <a:lstStyle/>
          <a:p>
            <a:r>
              <a:rPr lang="en-GB" dirty="0"/>
              <a:t>Key Terms </a:t>
            </a:r>
          </a:p>
        </p:txBody>
      </p:sp>
      <p:sp>
        <p:nvSpPr>
          <p:cNvPr id="3" name="Content Placeholder 2">
            <a:extLst>
              <a:ext uri="{FF2B5EF4-FFF2-40B4-BE49-F238E27FC236}">
                <a16:creationId xmlns:a16="http://schemas.microsoft.com/office/drawing/2014/main" id="{0CC49CA3-9030-D710-F227-9A0B704F3F2E}"/>
              </a:ext>
            </a:extLst>
          </p:cNvPr>
          <p:cNvSpPr>
            <a:spLocks noGrp="1"/>
          </p:cNvSpPr>
          <p:nvPr>
            <p:ph idx="1"/>
          </p:nvPr>
        </p:nvSpPr>
        <p:spPr>
          <a:xfrm>
            <a:off x="838199" y="1825625"/>
            <a:ext cx="7503367" cy="4351338"/>
          </a:xfrm>
        </p:spPr>
        <p:txBody>
          <a:bodyPr>
            <a:normAutofit fontScale="92500" lnSpcReduction="20000"/>
          </a:bodyPr>
          <a:lstStyle/>
          <a:p>
            <a:pPr marL="0" indent="0" algn="l" rtl="0" fontAlgn="base">
              <a:buNone/>
            </a:pPr>
            <a:r>
              <a:rPr lang="en-US" sz="1800" b="1" i="0" u="none" strike="noStrike" dirty="0">
                <a:effectLst/>
                <a:latin typeface="Calibri" panose="020F0502020204030204" pitchFamily="34" charset="0"/>
              </a:rPr>
              <a:t>Important Key Terms/Abbreviations: </a:t>
            </a:r>
            <a:r>
              <a:rPr lang="en-US" sz="1800" b="0" i="0" dirty="0">
                <a:effectLst/>
                <a:latin typeface="Calibri" panose="020F0502020204030204" pitchFamily="34" charset="0"/>
              </a:rPr>
              <a:t>​</a:t>
            </a:r>
          </a:p>
          <a:p>
            <a:pPr fontAlgn="base"/>
            <a:r>
              <a:rPr lang="en-US" sz="1800" b="1" i="0" u="none" strike="noStrike" dirty="0">
                <a:effectLst/>
                <a:latin typeface="Calibri" panose="020F0502020204030204" pitchFamily="34" charset="0"/>
              </a:rPr>
              <a:t>Off the Job Training (OTJ) - </a:t>
            </a:r>
            <a:r>
              <a:rPr lang="en-US" sz="1800" b="0" i="0" u="none" strike="noStrike" dirty="0">
                <a:effectLst/>
                <a:latin typeface="Calibri" panose="020F0502020204030204" pitchFamily="34" charset="0"/>
              </a:rPr>
              <a:t>Hours spent completing learning and development activities e.g., college attendance, new work-based training and online training.</a:t>
            </a:r>
            <a:r>
              <a:rPr lang="en-US" sz="1800" b="1" i="0" u="none" strike="noStrike" dirty="0">
                <a:effectLst/>
                <a:latin typeface="Calibri" panose="020F0502020204030204" pitchFamily="34" charset="0"/>
              </a:rPr>
              <a:t>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marL="0" indent="0" algn="l" rtl="0" fontAlgn="base">
              <a:buNone/>
            </a:pP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1" i="0" u="none" strike="noStrike" dirty="0">
                <a:effectLst/>
                <a:latin typeface="Calibri" panose="020F0502020204030204" pitchFamily="34" charset="0"/>
              </a:rPr>
              <a:t>Knowledge, Skills and Behaviours (KSB's) - </a:t>
            </a:r>
            <a:r>
              <a:rPr lang="en-US" sz="1800" b="0" i="0" u="none" strike="noStrike" dirty="0">
                <a:effectLst/>
                <a:latin typeface="Calibri" panose="020F0502020204030204" pitchFamily="34" charset="0"/>
              </a:rPr>
              <a:t>The criteria set out in the Apprenticeship Standard. </a:t>
            </a:r>
            <a:r>
              <a:rPr lang="en-US" sz="1800" b="0" i="0" dirty="0">
                <a:effectLst/>
                <a:latin typeface="Calibri" panose="020F0502020204030204" pitchFamily="34" charset="0"/>
              </a:rPr>
              <a:t>​</a:t>
            </a:r>
            <a:endParaRPr lang="en-US" b="0" i="0" dirty="0">
              <a:effectLst/>
              <a:latin typeface="Arial" panose="020B0604020202020204" pitchFamily="34" charset="0"/>
            </a:endParaRPr>
          </a:p>
          <a:p>
            <a:pPr marL="0" indent="0" algn="l" rtl="0" fontAlgn="base">
              <a:buNone/>
            </a:pP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1" i="0" u="none" strike="noStrike" dirty="0">
                <a:effectLst/>
                <a:latin typeface="Calibri" panose="020F0502020204030204" pitchFamily="34" charset="0"/>
              </a:rPr>
              <a:t>Gateway – </a:t>
            </a:r>
            <a:r>
              <a:rPr lang="en-US" sz="1800" b="0" i="0" u="none" strike="noStrike" dirty="0">
                <a:effectLst/>
                <a:latin typeface="Calibri" panose="020F0502020204030204" pitchFamily="34" charset="0"/>
              </a:rPr>
              <a:t>The time in which you are ready for End-Point Assessment. You will be in gateway until you sit your End-Point Assessment. </a:t>
            </a:r>
            <a:r>
              <a:rPr lang="en-US" sz="1800" b="0" i="0" dirty="0">
                <a:effectLst/>
                <a:latin typeface="Calibri" panose="020F0502020204030204" pitchFamily="34" charset="0"/>
              </a:rPr>
              <a:t>​</a:t>
            </a:r>
          </a:p>
          <a:p>
            <a:pPr algn="l" rtl="0" fontAlgn="base">
              <a:buFont typeface="Arial" panose="020B0604020202020204" pitchFamily="34" charset="0"/>
              <a:buChar char="•"/>
            </a:pPr>
            <a:endParaRPr lang="en-US" b="0" i="0" dirty="0">
              <a:effectLst/>
              <a:latin typeface="Arial" panose="020B0604020202020204" pitchFamily="34" charset="0"/>
            </a:endParaRPr>
          </a:p>
          <a:p>
            <a:pPr algn="l" rtl="0" fontAlgn="base">
              <a:buFont typeface="Arial" panose="020B0604020202020204" pitchFamily="34" charset="0"/>
              <a:buChar char="•"/>
            </a:pPr>
            <a:r>
              <a:rPr lang="en-US" sz="1800" b="1" i="0" u="none" strike="noStrike" dirty="0">
                <a:effectLst/>
                <a:latin typeface="Calibri" panose="020F0502020204030204" pitchFamily="34" charset="0"/>
              </a:rPr>
              <a:t>End-Point Assessment (EPA) - </a:t>
            </a:r>
            <a:r>
              <a:rPr lang="en-US" sz="1800" b="0" i="0" u="none" strike="noStrike" dirty="0">
                <a:effectLst/>
                <a:latin typeface="Calibri" panose="020F0502020204030204" pitchFamily="34" charset="0"/>
              </a:rPr>
              <a:t>The EPA is the final 'assessments' which test your KSB's and your work-based competency. You will be assessed against the knowledge, skills and behaviour criteria set out in your apprenticeship standard. The assessment is usually a minimum of 2 elements e.g., an observation or presentation and a professional discussion (all apprenticeship standards are slightly different). </a:t>
            </a:r>
            <a:endParaRPr lang="en-US" b="0" i="0" dirty="0">
              <a:effectLst/>
              <a:latin typeface="Arial" panose="020B0604020202020204" pitchFamily="34" charset="0"/>
            </a:endParaRPr>
          </a:p>
          <a:p>
            <a:endParaRPr lang="en-GB" dirty="0"/>
          </a:p>
        </p:txBody>
      </p:sp>
    </p:spTree>
    <p:extLst>
      <p:ext uri="{BB962C8B-B14F-4D97-AF65-F5344CB8AC3E}">
        <p14:creationId xmlns:p14="http://schemas.microsoft.com/office/powerpoint/2010/main" val="411986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7F04-584F-6B0C-B1D4-49B09DF81ECD}"/>
              </a:ext>
            </a:extLst>
          </p:cNvPr>
          <p:cNvSpPr>
            <a:spLocks noGrp="1"/>
          </p:cNvSpPr>
          <p:nvPr>
            <p:ph type="title"/>
          </p:nvPr>
        </p:nvSpPr>
        <p:spPr/>
        <p:txBody>
          <a:bodyPr/>
          <a:lstStyle/>
          <a:p>
            <a:r>
              <a:rPr lang="en-GB" dirty="0"/>
              <a:t>Apprenticeship Course</a:t>
            </a:r>
          </a:p>
        </p:txBody>
      </p:sp>
      <p:pic>
        <p:nvPicPr>
          <p:cNvPr id="2052" name="Picture 4" descr="Apprenticeship concept icons banner web icon vector illustration of ...">
            <a:extLst>
              <a:ext uri="{FF2B5EF4-FFF2-40B4-BE49-F238E27FC236}">
                <a16:creationId xmlns:a16="http://schemas.microsoft.com/office/drawing/2014/main" id="{79316F57-F6B1-9A5E-CBE8-BE88D823A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091" y="2307186"/>
            <a:ext cx="7891606" cy="281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3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CAED-ABBB-91D0-EF54-4DE36BE5E27E}"/>
              </a:ext>
            </a:extLst>
          </p:cNvPr>
          <p:cNvSpPr>
            <a:spLocks noGrp="1"/>
          </p:cNvSpPr>
          <p:nvPr>
            <p:ph type="title"/>
          </p:nvPr>
        </p:nvSpPr>
        <p:spPr>
          <a:xfrm>
            <a:off x="838200" y="365125"/>
            <a:ext cx="10515600" cy="1325563"/>
          </a:xfrm>
        </p:spPr>
        <p:txBody>
          <a:bodyPr anchor="ctr">
            <a:normAutofit/>
          </a:bodyPr>
          <a:lstStyle/>
          <a:p>
            <a:r>
              <a:rPr lang="en-GB" dirty="0"/>
              <a:t>Roles and Responsibilities: Training Provider </a:t>
            </a:r>
          </a:p>
        </p:txBody>
      </p:sp>
      <p:graphicFrame>
        <p:nvGraphicFramePr>
          <p:cNvPr id="5" name="Content Placeholder 2">
            <a:extLst>
              <a:ext uri="{FF2B5EF4-FFF2-40B4-BE49-F238E27FC236}">
                <a16:creationId xmlns:a16="http://schemas.microsoft.com/office/drawing/2014/main" id="{A1DAC101-09B1-8FFA-2E9E-874F48937B41}"/>
              </a:ext>
            </a:extLst>
          </p:cNvPr>
          <p:cNvGraphicFramePr>
            <a:graphicFrameLocks noGrp="1"/>
          </p:cNvGraphicFramePr>
          <p:nvPr>
            <p:ph idx="1"/>
            <p:extLst>
              <p:ext uri="{D42A27DB-BD31-4B8C-83A1-F6EECF244321}">
                <p14:modId xmlns:p14="http://schemas.microsoft.com/office/powerpoint/2010/main" val="1861162737"/>
              </p:ext>
            </p:extLst>
          </p:nvPr>
        </p:nvGraphicFramePr>
        <p:xfrm>
          <a:off x="616258" y="2587384"/>
          <a:ext cx="9646328" cy="368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ECCDF3C-A84C-6BD2-BF14-D45D3DCEA2C2}"/>
              </a:ext>
            </a:extLst>
          </p:cNvPr>
          <p:cNvSpPr txBox="1"/>
          <p:nvPr/>
        </p:nvSpPr>
        <p:spPr>
          <a:xfrm>
            <a:off x="838200" y="1907990"/>
            <a:ext cx="9832759" cy="646331"/>
          </a:xfrm>
          <a:prstGeom prst="rect">
            <a:avLst/>
          </a:prstGeom>
          <a:noFill/>
        </p:spPr>
        <p:txBody>
          <a:bodyPr wrap="square">
            <a:spAutoFit/>
          </a:bodyPr>
          <a:lstStyle/>
          <a:p>
            <a:r>
              <a:rPr lang="en-GB" dirty="0"/>
              <a:t>You will be assigned an Apprenticeship Development Coach or Trainer/Assessor, their roles and responsibilities are:  </a:t>
            </a:r>
          </a:p>
        </p:txBody>
      </p:sp>
      <p:sp>
        <p:nvSpPr>
          <p:cNvPr id="7" name="Rectangle 6" descr="Classroom">
            <a:extLst>
              <a:ext uri="{FF2B5EF4-FFF2-40B4-BE49-F238E27FC236}">
                <a16:creationId xmlns:a16="http://schemas.microsoft.com/office/drawing/2014/main" id="{DE13C599-2213-513B-304E-D7A68EB2F9F2}"/>
              </a:ext>
            </a:extLst>
          </p:cNvPr>
          <p:cNvSpPr/>
          <p:nvPr/>
        </p:nvSpPr>
        <p:spPr>
          <a:xfrm>
            <a:off x="9947202" y="2414982"/>
            <a:ext cx="1406598" cy="140241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spTree>
    <p:extLst>
      <p:ext uri="{BB962C8B-B14F-4D97-AF65-F5344CB8AC3E}">
        <p14:creationId xmlns:p14="http://schemas.microsoft.com/office/powerpoint/2010/main" val="407088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B625-7711-8525-FDE7-06B1437FC3CD}"/>
              </a:ext>
            </a:extLst>
          </p:cNvPr>
          <p:cNvSpPr>
            <a:spLocks noGrp="1"/>
          </p:cNvSpPr>
          <p:nvPr>
            <p:ph type="title"/>
          </p:nvPr>
        </p:nvSpPr>
        <p:spPr>
          <a:xfrm>
            <a:off x="839788" y="365125"/>
            <a:ext cx="10515600" cy="1325563"/>
          </a:xfrm>
        </p:spPr>
        <p:txBody>
          <a:bodyPr vert="horz" lIns="91440" tIns="45720" rIns="91440" bIns="45720" rtlCol="0" anchor="ctr">
            <a:normAutofit/>
          </a:bodyPr>
          <a:lstStyle/>
          <a:p>
            <a:r>
              <a:rPr lang="en-GB" b="1" kern="1200" dirty="0">
                <a:latin typeface="Arial" panose="020B0604020202020204" pitchFamily="34" charset="0"/>
                <a:ea typeface="+mj-ea"/>
                <a:cs typeface="Arial" panose="020B0604020202020204" pitchFamily="34" charset="0"/>
              </a:rPr>
              <a:t>Roles and Responsibilities: Employer </a:t>
            </a:r>
          </a:p>
        </p:txBody>
      </p:sp>
      <p:graphicFrame>
        <p:nvGraphicFramePr>
          <p:cNvPr id="4" name="TextBox 5">
            <a:extLst>
              <a:ext uri="{FF2B5EF4-FFF2-40B4-BE49-F238E27FC236}">
                <a16:creationId xmlns:a16="http://schemas.microsoft.com/office/drawing/2014/main" id="{FF470929-67AE-938B-4EA8-BE8CDDE82F7A}"/>
              </a:ext>
            </a:extLst>
          </p:cNvPr>
          <p:cNvGraphicFramePr/>
          <p:nvPr>
            <p:extLst>
              <p:ext uri="{D42A27DB-BD31-4B8C-83A1-F6EECF244321}">
                <p14:modId xmlns:p14="http://schemas.microsoft.com/office/powerpoint/2010/main" val="2830092446"/>
              </p:ext>
            </p:extLst>
          </p:nvPr>
        </p:nvGraphicFramePr>
        <p:xfrm>
          <a:off x="671112" y="605256"/>
          <a:ext cx="10512424"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E682B63-5DA1-CAE6-CE71-8289D57F917C}"/>
              </a:ext>
            </a:extLst>
          </p:cNvPr>
          <p:cNvSpPr txBox="1"/>
          <p:nvPr/>
        </p:nvSpPr>
        <p:spPr>
          <a:xfrm>
            <a:off x="757038" y="3541958"/>
            <a:ext cx="10512424" cy="2462213"/>
          </a:xfrm>
          <a:prstGeom prst="rect">
            <a:avLst/>
          </a:prstGeom>
          <a:noFill/>
        </p:spPr>
        <p:txBody>
          <a:bodyPr wrap="square">
            <a:spAutoFit/>
          </a:bodyPr>
          <a:lstStyle/>
          <a:p>
            <a:pPr marL="0" indent="0" fontAlgn="base">
              <a:buFont typeface="Arial" panose="020B0604020202020204" pitchFamily="34" charset="0"/>
              <a:buNone/>
            </a:pPr>
            <a:r>
              <a:rPr lang="en-GB" sz="1400" b="1" dirty="0">
                <a:solidFill>
                  <a:srgbClr val="000000"/>
                </a:solidFill>
              </a:rPr>
              <a:t>Your employer's role:</a:t>
            </a:r>
            <a:r>
              <a:rPr lang="en-GB" sz="1400" dirty="0">
                <a:solidFill>
                  <a:srgbClr val="000000"/>
                </a:solidFill>
              </a:rPr>
              <a:t>​</a:t>
            </a:r>
            <a:endParaRPr lang="en-GB" sz="14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GB" sz="1400" dirty="0">
                <a:solidFill>
                  <a:srgbClr val="000000"/>
                </a:solidFill>
              </a:rPr>
              <a:t>Pay you a salary - National Minimum Wage for an Apprentice, as a minimum, but they can pay more. For more information visit</a:t>
            </a:r>
            <a:r>
              <a:rPr lang="en-GB" sz="1400" dirty="0">
                <a:solidFill>
                  <a:srgbClr val="313537"/>
                </a:solidFill>
              </a:rPr>
              <a:t> </a:t>
            </a:r>
            <a:r>
              <a:rPr lang="en-GB" sz="1400" u="sng" dirty="0">
                <a:solidFill>
                  <a:srgbClr val="0563C1"/>
                </a:solidFill>
                <a:hlinkClick r:id="rId7"/>
              </a:rPr>
              <a:t>www.gov.uk/national-minimum-wage-rates</a:t>
            </a:r>
            <a:r>
              <a:rPr lang="en-GB" sz="1400" dirty="0">
                <a:solidFill>
                  <a:srgbClr val="313537"/>
                </a:solidFill>
              </a:rPr>
              <a:t>. </a:t>
            </a:r>
            <a:r>
              <a:rPr lang="en-GB" sz="1400" dirty="0">
                <a:solidFill>
                  <a:srgbClr val="000000"/>
                </a:solidFill>
              </a:rPr>
              <a:t>The National Minimum Wage for apprentices usually changes annually on the 1st April. </a:t>
            </a:r>
            <a:r>
              <a:rPr lang="en-GB" sz="1400" b="1" u="sng" dirty="0">
                <a:solidFill>
                  <a:srgbClr val="000000"/>
                </a:solidFill>
              </a:rPr>
              <a:t>This does also include your college day.</a:t>
            </a:r>
            <a:r>
              <a:rPr lang="en-US" sz="1400" u="sng" dirty="0">
                <a:solidFill>
                  <a:srgbClr val="000000"/>
                </a:solidFill>
              </a:rPr>
              <a:t>​</a:t>
            </a:r>
            <a:endParaRPr lang="en-GB" sz="1400" u="sng" dirty="0">
              <a:solidFill>
                <a:srgbClr val="000000"/>
              </a:solidFill>
            </a:endParaRPr>
          </a:p>
          <a:p>
            <a:pPr marL="285750" indent="-285750" fontAlgn="base">
              <a:buFont typeface="Arial" panose="020B0604020202020204" pitchFamily="34" charset="0"/>
              <a:buChar char="•"/>
            </a:pPr>
            <a:r>
              <a:rPr lang="en-GB" sz="1400" dirty="0">
                <a:solidFill>
                  <a:srgbClr val="000000"/>
                </a:solidFill>
              </a:rPr>
              <a:t>Provide a workplace induction (including Health &amp; Safety, policies &amp; procedures and introductions to staff) and a safe working environment</a:t>
            </a:r>
            <a:r>
              <a:rPr lang="en-US" sz="1400" dirty="0">
                <a:solidFill>
                  <a:srgbClr val="000000"/>
                </a:solidFill>
              </a:rPr>
              <a:t>​</a:t>
            </a:r>
            <a:endParaRPr lang="en-GB" sz="1400" dirty="0">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GB" sz="1400" dirty="0">
                <a:solidFill>
                  <a:srgbClr val="000000"/>
                </a:solidFill>
              </a:rPr>
              <a:t>Allow reasonable access to college staff for the purpose of providing assessment and or underpinning knowledge as well as reviewing progression</a:t>
            </a:r>
            <a:r>
              <a:rPr lang="en-US" sz="1400" dirty="0">
                <a:solidFill>
                  <a:srgbClr val="000000"/>
                </a:solidFill>
              </a:rPr>
              <a:t>​</a:t>
            </a:r>
            <a:endParaRPr lang="en-GB" sz="1400" dirty="0">
              <a:solidFill>
                <a:srgbClr val="000000"/>
              </a:solidFill>
            </a:endParaRPr>
          </a:p>
          <a:p>
            <a:pPr marL="285750" indent="-285750" fontAlgn="base">
              <a:buFont typeface="Arial" panose="020B0604020202020204" pitchFamily="34" charset="0"/>
              <a:buChar char="•"/>
            </a:pPr>
            <a:r>
              <a:rPr lang="en-GB" sz="1400" dirty="0">
                <a:solidFill>
                  <a:srgbClr val="000000"/>
                </a:solidFill>
              </a:rPr>
              <a:t>Support you in gaining valuable experience and assessment opportunities to complete your apprenticeship</a:t>
            </a:r>
            <a:r>
              <a:rPr lang="en-US" sz="1400" dirty="0">
                <a:solidFill>
                  <a:srgbClr val="000000"/>
                </a:solidFill>
              </a:rPr>
              <a:t>​</a:t>
            </a:r>
            <a:endParaRPr lang="en-GB" sz="1400" dirty="0">
              <a:solidFill>
                <a:srgbClr val="000000"/>
              </a:solidFill>
            </a:endParaRPr>
          </a:p>
          <a:p>
            <a:pPr marL="285750" indent="-285750" fontAlgn="base">
              <a:buFont typeface="Arial" panose="020B0604020202020204" pitchFamily="34" charset="0"/>
              <a:buChar char="•"/>
            </a:pPr>
            <a:r>
              <a:rPr lang="en-GB" sz="1400" dirty="0">
                <a:solidFill>
                  <a:srgbClr val="000000"/>
                </a:solidFill>
              </a:rPr>
              <a:t>Allow work time for the off-the-job (OTJ) learning</a:t>
            </a:r>
            <a:r>
              <a:rPr lang="en-US" sz="1400" dirty="0">
                <a:solidFill>
                  <a:srgbClr val="000000"/>
                </a:solidFill>
              </a:rPr>
              <a:t>​</a:t>
            </a:r>
            <a:endParaRPr lang="en-GB" sz="1400" dirty="0">
              <a:solidFill>
                <a:srgbClr val="000000"/>
              </a:solidFill>
            </a:endParaRPr>
          </a:p>
          <a:p>
            <a:pPr marL="285750" indent="-285750" fontAlgn="base">
              <a:buFont typeface="Arial" panose="020B0604020202020204" pitchFamily="34" charset="0"/>
              <a:buChar char="•"/>
            </a:pPr>
            <a:r>
              <a:rPr lang="en-GB" sz="1400" dirty="0">
                <a:solidFill>
                  <a:srgbClr val="000000"/>
                </a:solidFill>
              </a:rPr>
              <a:t>Key responsibility at the Gateway in signing off you are ready to undertake EPA</a:t>
            </a:r>
            <a:r>
              <a:rPr lang="en-US" sz="1400" dirty="0">
                <a:solidFill>
                  <a:srgbClr val="000000"/>
                </a:solidFill>
              </a:rPr>
              <a:t>​</a:t>
            </a:r>
          </a:p>
          <a:p>
            <a:pPr marL="285750" indent="-285750" fontAlgn="base">
              <a:buFont typeface="Arial" panose="020B0604020202020204" pitchFamily="34" charset="0"/>
              <a:buChar char="•"/>
            </a:pPr>
            <a:r>
              <a:rPr lang="en-US" sz="1400" dirty="0">
                <a:solidFill>
                  <a:srgbClr val="000000"/>
                </a:solidFill>
              </a:rPr>
              <a:t>To regularly take part in reviews and feedback for apprentices in collaboration with the training provider. </a:t>
            </a:r>
          </a:p>
        </p:txBody>
      </p:sp>
    </p:spTree>
    <p:extLst>
      <p:ext uri="{BB962C8B-B14F-4D97-AF65-F5344CB8AC3E}">
        <p14:creationId xmlns:p14="http://schemas.microsoft.com/office/powerpoint/2010/main" val="420474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4054-FF1C-F851-6868-691CBA237F71}"/>
              </a:ext>
            </a:extLst>
          </p:cNvPr>
          <p:cNvSpPr>
            <a:spLocks noGrp="1"/>
          </p:cNvSpPr>
          <p:nvPr>
            <p:ph type="title"/>
          </p:nvPr>
        </p:nvSpPr>
        <p:spPr>
          <a:xfrm>
            <a:off x="838200" y="365125"/>
            <a:ext cx="10515600" cy="1325563"/>
          </a:xfrm>
        </p:spPr>
        <p:txBody>
          <a:bodyPr anchor="ctr">
            <a:normAutofit/>
          </a:bodyPr>
          <a:lstStyle/>
          <a:p>
            <a:r>
              <a:rPr lang="en-GB" sz="4000" dirty="0"/>
              <a:t>Roles and Responsibilities: Apprentice</a:t>
            </a:r>
          </a:p>
        </p:txBody>
      </p:sp>
      <p:graphicFrame>
        <p:nvGraphicFramePr>
          <p:cNvPr id="5" name="Content Placeholder 2">
            <a:extLst>
              <a:ext uri="{FF2B5EF4-FFF2-40B4-BE49-F238E27FC236}">
                <a16:creationId xmlns:a16="http://schemas.microsoft.com/office/drawing/2014/main" id="{E353F798-355A-5838-9444-FE27C14D94D4}"/>
              </a:ext>
            </a:extLst>
          </p:cNvPr>
          <p:cNvGraphicFramePr>
            <a:graphicFrameLocks noGrp="1"/>
          </p:cNvGraphicFramePr>
          <p:nvPr>
            <p:ph idx="1"/>
            <p:extLst>
              <p:ext uri="{D42A27DB-BD31-4B8C-83A1-F6EECF244321}">
                <p14:modId xmlns:p14="http://schemas.microsoft.com/office/powerpoint/2010/main" val="1574472072"/>
              </p:ext>
            </p:extLst>
          </p:nvPr>
        </p:nvGraphicFramePr>
        <p:xfrm>
          <a:off x="74721" y="2410794"/>
          <a:ext cx="9823882" cy="363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4671FB6-6F73-4E24-C47B-67FA0A93E37C}"/>
              </a:ext>
            </a:extLst>
          </p:cNvPr>
          <p:cNvSpPr txBox="1"/>
          <p:nvPr/>
        </p:nvSpPr>
        <p:spPr>
          <a:xfrm>
            <a:off x="710953" y="1819908"/>
            <a:ext cx="6458504" cy="461665"/>
          </a:xfrm>
          <a:prstGeom prst="rect">
            <a:avLst/>
          </a:prstGeom>
          <a:noFill/>
        </p:spPr>
        <p:txBody>
          <a:bodyPr wrap="square">
            <a:spAutoFit/>
          </a:bodyPr>
          <a:lstStyle/>
          <a:p>
            <a:pPr lvl="0"/>
            <a:r>
              <a:rPr lang="en-GB" sz="2400" b="0" i="0" dirty="0"/>
              <a:t>Apprentices are responsible for: </a:t>
            </a:r>
            <a:r>
              <a:rPr lang="en-US" sz="2400" b="0" i="0" dirty="0"/>
              <a:t>​</a:t>
            </a:r>
            <a:endParaRPr lang="en-US" sz="2400" dirty="0"/>
          </a:p>
        </p:txBody>
      </p:sp>
    </p:spTree>
    <p:extLst>
      <p:ext uri="{BB962C8B-B14F-4D97-AF65-F5344CB8AC3E}">
        <p14:creationId xmlns:p14="http://schemas.microsoft.com/office/powerpoint/2010/main" val="148302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CE4A-09A4-E45C-4552-2527CFCCAEC0}"/>
              </a:ext>
            </a:extLst>
          </p:cNvPr>
          <p:cNvSpPr>
            <a:spLocks noGrp="1"/>
          </p:cNvSpPr>
          <p:nvPr>
            <p:ph type="title"/>
          </p:nvPr>
        </p:nvSpPr>
        <p:spPr/>
        <p:txBody>
          <a:bodyPr/>
          <a:lstStyle/>
          <a:p>
            <a:r>
              <a:rPr lang="en-GB" dirty="0"/>
              <a:t>Apprenticeship Structure </a:t>
            </a:r>
          </a:p>
        </p:txBody>
      </p:sp>
      <p:sp>
        <p:nvSpPr>
          <p:cNvPr id="9" name="Rectangle: Rounded Corners 8">
            <a:extLst>
              <a:ext uri="{FF2B5EF4-FFF2-40B4-BE49-F238E27FC236}">
                <a16:creationId xmlns:a16="http://schemas.microsoft.com/office/drawing/2014/main" id="{E245F619-2198-6068-B6AD-46D39142D106}"/>
              </a:ext>
            </a:extLst>
          </p:cNvPr>
          <p:cNvSpPr/>
          <p:nvPr/>
        </p:nvSpPr>
        <p:spPr>
          <a:xfrm>
            <a:off x="3316254" y="1872343"/>
            <a:ext cx="2492829" cy="4038600"/>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n>
                  <a:solidFill>
                    <a:schemeClr val="bg1"/>
                  </a:solidFill>
                </a:ln>
                <a:solidFill>
                  <a:schemeClr val="bg1"/>
                </a:solidFill>
              </a:rPr>
              <a:t>On Programme Delivery</a:t>
            </a:r>
          </a:p>
        </p:txBody>
      </p:sp>
      <p:sp>
        <p:nvSpPr>
          <p:cNvPr id="10" name="Rectangle: Rounded Corners 9">
            <a:extLst>
              <a:ext uri="{FF2B5EF4-FFF2-40B4-BE49-F238E27FC236}">
                <a16:creationId xmlns:a16="http://schemas.microsoft.com/office/drawing/2014/main" id="{DABFF30C-55C8-31F0-0756-35F1A6220CD8}"/>
              </a:ext>
            </a:extLst>
          </p:cNvPr>
          <p:cNvSpPr/>
          <p:nvPr/>
        </p:nvSpPr>
        <p:spPr>
          <a:xfrm>
            <a:off x="438926" y="1872343"/>
            <a:ext cx="2492829" cy="1861458"/>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n>
                  <a:solidFill>
                    <a:schemeClr val="bg1"/>
                  </a:solidFill>
                </a:ln>
                <a:solidFill>
                  <a:schemeClr val="bg1"/>
                </a:solidFill>
              </a:rPr>
              <a:t>Apprenticeship Sign-up</a:t>
            </a:r>
          </a:p>
        </p:txBody>
      </p:sp>
      <p:sp>
        <p:nvSpPr>
          <p:cNvPr id="11" name="Rectangle: Rounded Corners 10">
            <a:extLst>
              <a:ext uri="{FF2B5EF4-FFF2-40B4-BE49-F238E27FC236}">
                <a16:creationId xmlns:a16="http://schemas.microsoft.com/office/drawing/2014/main" id="{996EBA65-B7EC-1304-0CFC-4BCD36B2DF19}"/>
              </a:ext>
            </a:extLst>
          </p:cNvPr>
          <p:cNvSpPr/>
          <p:nvPr/>
        </p:nvSpPr>
        <p:spPr>
          <a:xfrm>
            <a:off x="438926" y="4207330"/>
            <a:ext cx="2492829" cy="1861457"/>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n>
                  <a:solidFill>
                    <a:schemeClr val="bg1"/>
                  </a:solidFill>
                </a:ln>
                <a:solidFill>
                  <a:schemeClr val="bg1"/>
                </a:solidFill>
              </a:rPr>
              <a:t>Induction</a:t>
            </a:r>
          </a:p>
        </p:txBody>
      </p:sp>
      <p:sp>
        <p:nvSpPr>
          <p:cNvPr id="12" name="Rectangle: Rounded Corners 11">
            <a:extLst>
              <a:ext uri="{FF2B5EF4-FFF2-40B4-BE49-F238E27FC236}">
                <a16:creationId xmlns:a16="http://schemas.microsoft.com/office/drawing/2014/main" id="{81A857A3-A8E1-E979-A08B-5E7E6E1B1D5E}"/>
              </a:ext>
            </a:extLst>
          </p:cNvPr>
          <p:cNvSpPr/>
          <p:nvPr/>
        </p:nvSpPr>
        <p:spPr>
          <a:xfrm>
            <a:off x="6298940" y="1872343"/>
            <a:ext cx="2492829" cy="1861457"/>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n>
                  <a:solidFill>
                    <a:schemeClr val="bg1"/>
                  </a:solidFill>
                </a:ln>
                <a:solidFill>
                  <a:schemeClr val="bg1"/>
                </a:solidFill>
              </a:rPr>
              <a:t>Gateway</a:t>
            </a:r>
          </a:p>
        </p:txBody>
      </p:sp>
      <p:sp>
        <p:nvSpPr>
          <p:cNvPr id="13" name="Rectangle: Rounded Corners 12">
            <a:extLst>
              <a:ext uri="{FF2B5EF4-FFF2-40B4-BE49-F238E27FC236}">
                <a16:creationId xmlns:a16="http://schemas.microsoft.com/office/drawing/2014/main" id="{37CAF6FE-11D0-1FE3-4D62-93B7851D8CCE}"/>
              </a:ext>
            </a:extLst>
          </p:cNvPr>
          <p:cNvSpPr/>
          <p:nvPr/>
        </p:nvSpPr>
        <p:spPr>
          <a:xfrm>
            <a:off x="6298940" y="4207330"/>
            <a:ext cx="2492829" cy="1861457"/>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n>
                  <a:solidFill>
                    <a:schemeClr val="bg1"/>
                  </a:solidFill>
                </a:ln>
                <a:solidFill>
                  <a:schemeClr val="bg1"/>
                </a:solidFill>
              </a:rPr>
              <a:t>End-Point Assessment </a:t>
            </a:r>
          </a:p>
        </p:txBody>
      </p:sp>
      <p:cxnSp>
        <p:nvCxnSpPr>
          <p:cNvPr id="15" name="Straight Arrow Connector 14">
            <a:extLst>
              <a:ext uri="{FF2B5EF4-FFF2-40B4-BE49-F238E27FC236}">
                <a16:creationId xmlns:a16="http://schemas.microsoft.com/office/drawing/2014/main" id="{79535F2B-40C3-29A1-BC9B-1390E624F988}"/>
              </a:ext>
            </a:extLst>
          </p:cNvPr>
          <p:cNvCxnSpPr>
            <a:stCxn id="10" idx="2"/>
            <a:endCxn id="11" idx="0"/>
          </p:cNvCxnSpPr>
          <p:nvPr/>
        </p:nvCxnSpPr>
        <p:spPr>
          <a:xfrm>
            <a:off x="1685341" y="3733801"/>
            <a:ext cx="0" cy="47352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1EA945C-FBB0-1F24-210A-1379CE3083D1}"/>
              </a:ext>
            </a:extLst>
          </p:cNvPr>
          <p:cNvCxnSpPr>
            <a:cxnSpLocks/>
          </p:cNvCxnSpPr>
          <p:nvPr/>
        </p:nvCxnSpPr>
        <p:spPr>
          <a:xfrm>
            <a:off x="2931755" y="5089072"/>
            <a:ext cx="372059"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B9E488-3A44-B841-A210-28E01DFC433F}"/>
              </a:ext>
            </a:extLst>
          </p:cNvPr>
          <p:cNvCxnSpPr/>
          <p:nvPr/>
        </p:nvCxnSpPr>
        <p:spPr>
          <a:xfrm>
            <a:off x="7596284" y="3733801"/>
            <a:ext cx="0" cy="47352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14DB41C-883C-E599-8096-216F034F1D20}"/>
              </a:ext>
            </a:extLst>
          </p:cNvPr>
          <p:cNvCxnSpPr>
            <a:cxnSpLocks/>
          </p:cNvCxnSpPr>
          <p:nvPr/>
        </p:nvCxnSpPr>
        <p:spPr>
          <a:xfrm>
            <a:off x="5801113" y="2764970"/>
            <a:ext cx="49782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878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7f4f8c0-51af-4b3b-bca9-4cc4033352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A14B905A0F1E458A66F147CF9E2310" ma:contentTypeVersion="17" ma:contentTypeDescription="Create a new document." ma:contentTypeScope="" ma:versionID="0e9b4bfa655937b9d058fc643313e330">
  <xsd:schema xmlns:xsd="http://www.w3.org/2001/XMLSchema" xmlns:xs="http://www.w3.org/2001/XMLSchema" xmlns:p="http://schemas.microsoft.com/office/2006/metadata/properties" xmlns:ns3="47f4f8c0-51af-4b3b-bca9-4cc403335262" xmlns:ns4="d9b0450d-25f1-44de-8022-4d67cad637e3" targetNamespace="http://schemas.microsoft.com/office/2006/metadata/properties" ma:root="true" ma:fieldsID="38877f545b1c00378b5dc0d6a0f65391" ns3:_="" ns4:_="">
    <xsd:import namespace="47f4f8c0-51af-4b3b-bca9-4cc403335262"/>
    <xsd:import namespace="d9b0450d-25f1-44de-8022-4d67cad637e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4f8c0-51af-4b3b-bca9-4cc4033352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0450d-25f1-44de-8022-4d67cad637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9FFC0D-9DFB-4846-BDFC-ABA8E4BEEC49}">
  <ds:schemaRefs>
    <ds:schemaRef ds:uri="http://purl.org/dc/dcmitype/"/>
    <ds:schemaRef ds:uri="http://schemas.microsoft.com/office/infopath/2007/PartnerControls"/>
    <ds:schemaRef ds:uri="47f4f8c0-51af-4b3b-bca9-4cc403335262"/>
    <ds:schemaRef ds:uri="http://schemas.microsoft.com/office/2006/documentManagement/types"/>
    <ds:schemaRef ds:uri="http://schemas.microsoft.com/office/2006/metadata/properties"/>
    <ds:schemaRef ds:uri="http://schemas.openxmlformats.org/package/2006/metadata/core-properties"/>
    <ds:schemaRef ds:uri="d9b0450d-25f1-44de-8022-4d67cad637e3"/>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669E3D94-A72A-4A37-AE94-A50511F1F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4f8c0-51af-4b3b-bca9-4cc403335262"/>
    <ds:schemaRef ds:uri="d9b0450d-25f1-44de-8022-4d67cad63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7799C6-4F75-4FA5-8E3D-B3927D4E7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648</TotalTime>
  <Words>3319</Words>
  <Application>Microsoft Office PowerPoint</Application>
  <PresentationFormat>Widescreen</PresentationFormat>
  <Paragraphs>298</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Segoe UI</vt:lpstr>
      <vt:lpstr>Office Theme</vt:lpstr>
      <vt:lpstr>     UCC Apprenticeship Induction​ 2025/26​  </vt:lpstr>
      <vt:lpstr>UCC Apprenticeship Induction – Welcome! </vt:lpstr>
      <vt:lpstr>Meet your Apprenticeship Team </vt:lpstr>
      <vt:lpstr>Key Terms </vt:lpstr>
      <vt:lpstr>Apprenticeship Course</vt:lpstr>
      <vt:lpstr>Roles and Responsibilities: Training Provider </vt:lpstr>
      <vt:lpstr>Roles and Responsibilities: Employer </vt:lpstr>
      <vt:lpstr>Roles and Responsibilities: Apprentice</vt:lpstr>
      <vt:lpstr>Apprenticeship Structure </vt:lpstr>
      <vt:lpstr>Apprenticeship Structure: Sign-up</vt:lpstr>
      <vt:lpstr>Apprenticeship Structure: Induction </vt:lpstr>
      <vt:lpstr>Apprenticeship Structure: On Programme Delivery </vt:lpstr>
      <vt:lpstr>Apprenticeship Structure: Progress Reviews </vt:lpstr>
      <vt:lpstr>Apprenticeship Structure: Gateway</vt:lpstr>
      <vt:lpstr>Apprenticeship Structure: EPA </vt:lpstr>
      <vt:lpstr>Additional Learning Support </vt:lpstr>
      <vt:lpstr>Financial Support </vt:lpstr>
      <vt:lpstr>Smart Assessor </vt:lpstr>
      <vt:lpstr>Smart Assessor </vt:lpstr>
      <vt:lpstr>Accessing Smart Assessor </vt:lpstr>
      <vt:lpstr>Learner Dashboard </vt:lpstr>
      <vt:lpstr>Uploading Evidence </vt:lpstr>
      <vt:lpstr>Off the Job Learning (OTJ)</vt:lpstr>
      <vt:lpstr>Off the Job Learning (OTJ) </vt:lpstr>
      <vt:lpstr>What can be included as OTJ</vt:lpstr>
      <vt:lpstr>Where to log OTJ Hours</vt:lpstr>
      <vt:lpstr>How to Log OTJ Hours </vt:lpstr>
      <vt:lpstr>When Recording Your Reflections, Use the Acronym "WORK D"</vt:lpstr>
      <vt:lpstr>Examples of OTJ Comments </vt:lpstr>
      <vt:lpstr>Examples of OTJ Comments </vt:lpstr>
      <vt:lpstr>Examples of OTJ Comments </vt:lpstr>
      <vt:lpstr>Examples of OTJ Comments  </vt:lpstr>
      <vt:lpstr>PowerPoint Presentation</vt:lpstr>
      <vt:lpstr>Induction: e-Learning </vt:lpstr>
      <vt:lpstr>Safeguarding, Prevent, British Values, Equity, Diversity &amp; Inclusion, Personal Development and Wellbeing </vt:lpstr>
      <vt:lpstr>Induction: e-learning </vt:lpstr>
      <vt:lpstr>Induction: Questionnaire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Lofthouse</dc:creator>
  <cp:lastModifiedBy>Heather Duguid</cp:lastModifiedBy>
  <cp:revision>12</cp:revision>
  <dcterms:created xsi:type="dcterms:W3CDTF">2024-09-17T15:52:07Z</dcterms:created>
  <dcterms:modified xsi:type="dcterms:W3CDTF">2025-09-18T15:49:13Z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0x0101006FA14B905A0F1E458A66F147CF9E2310</vt:lpwstr>
  </property>
  <property fmtid="{D5CDD505-2E9C-101B-9397-08002B2CF9AE}" pid="3" name="Document_x0020_Type">
    <vt:lpwstr/>
  </property>
  <property fmtid="{D5CDD505-2E9C-101B-9397-08002B2CF9AE}" pid="4" name="Business Support Owner">
    <vt:lpwstr>1;#Marketing and Communications|dafeba64-7ee6-4c5e-afc3-061d3c0576f5</vt:lpwstr>
  </property>
  <property fmtid="{D5CDD505-2E9C-101B-9397-08002B2CF9AE}" pid="5" name="MediaServiceImageTags">
    <vt:lpwstr/>
  </property>
  <property fmtid="{D5CDD505-2E9C-101B-9397-08002B2CF9AE}" pid="6" name="Document Type">
    <vt:lpwstr/>
  </property>
  <property fmtid="{D5CDD505-2E9C-101B-9397-08002B2CF9AE}" pid="7" name="_dlc_DocIdItemGuid">
    <vt:lpwstr>8f896ac7-a958-4403-ac39-f19f16892aa1</vt:lpwstr>
  </property>
</Properties>
</file>