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5"/>
  </p:notesMasterIdLst>
  <p:handoutMasterIdLst>
    <p:handoutMasterId r:id="rId36"/>
  </p:handoutMasterIdLst>
  <p:sldIdLst>
    <p:sldId id="299" r:id="rId3"/>
    <p:sldId id="300" r:id="rId4"/>
    <p:sldId id="325" r:id="rId5"/>
    <p:sldId id="305" r:id="rId6"/>
    <p:sldId id="306" r:id="rId7"/>
    <p:sldId id="307" r:id="rId8"/>
    <p:sldId id="308" r:id="rId9"/>
    <p:sldId id="309" r:id="rId10"/>
    <p:sldId id="336" r:id="rId11"/>
    <p:sldId id="311" r:id="rId12"/>
    <p:sldId id="314" r:id="rId13"/>
    <p:sldId id="313" r:id="rId14"/>
    <p:sldId id="310" r:id="rId15"/>
    <p:sldId id="337" r:id="rId16"/>
    <p:sldId id="315" r:id="rId17"/>
    <p:sldId id="316" r:id="rId18"/>
    <p:sldId id="317" r:id="rId19"/>
    <p:sldId id="318" r:id="rId20"/>
    <p:sldId id="319" r:id="rId21"/>
    <p:sldId id="320" r:id="rId22"/>
    <p:sldId id="326" r:id="rId23"/>
    <p:sldId id="327" r:id="rId24"/>
    <p:sldId id="329" r:id="rId25"/>
    <p:sldId id="321" r:id="rId26"/>
    <p:sldId id="324" r:id="rId27"/>
    <p:sldId id="328" r:id="rId28"/>
    <p:sldId id="330" r:id="rId29"/>
    <p:sldId id="331" r:id="rId30"/>
    <p:sldId id="332" r:id="rId31"/>
    <p:sldId id="333" r:id="rId32"/>
    <p:sldId id="334" r:id="rId33"/>
    <p:sldId id="335"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60" autoAdjust="0"/>
  </p:normalViewPr>
  <p:slideViewPr>
    <p:cSldViewPr snapToGrid="0">
      <p:cViewPr varScale="1">
        <p:scale>
          <a:sx n="107" d="100"/>
          <a:sy n="107" d="100"/>
        </p:scale>
        <p:origin x="714"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7E64FE6-FBAC-D44C-49F6-ED5D36DE48EA}"/>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3" name="Date Placeholder 2">
            <a:extLst>
              <a:ext uri="{FF2B5EF4-FFF2-40B4-BE49-F238E27FC236}">
                <a16:creationId xmlns:a16="http://schemas.microsoft.com/office/drawing/2014/main" id="{E64033EB-2DFB-BEB1-D16F-5724F64C2B86}"/>
              </a:ext>
            </a:extLst>
          </p:cNvPr>
          <p:cNvSpPr txBox="1">
            <a:spLocks noGrp="1"/>
          </p:cNvSpPr>
          <p:nvPr>
            <p:ph type="dt" sz="quarter"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A0E8409-F1C0-4196-98A2-79B0D76F4D7D}" type="datetime1">
              <a:rPr lang="en-GB" sz="1200" b="0" i="0" u="none" strike="noStrike" kern="1200" cap="none" spc="0" baseline="0">
                <a:solidFill>
                  <a:srgbClr val="000000"/>
                </a:solidFill>
                <a:uFillTx/>
                <a:latin typeface="Calibri"/>
              </a:rPr>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t>13/09/2023</a:t>
            </a:fld>
            <a:endParaRPr lang="en-GB" sz="1200" b="0" i="0" u="none" strike="noStrike" kern="1200" cap="none" spc="0" baseline="0">
              <a:solidFill>
                <a:srgbClr val="000000"/>
              </a:solidFill>
              <a:uFillTx/>
              <a:latin typeface="Calibri"/>
            </a:endParaRPr>
          </a:p>
        </p:txBody>
      </p:sp>
      <p:sp>
        <p:nvSpPr>
          <p:cNvPr id="4" name="Footer Placeholder 3">
            <a:extLst>
              <a:ext uri="{FF2B5EF4-FFF2-40B4-BE49-F238E27FC236}">
                <a16:creationId xmlns:a16="http://schemas.microsoft.com/office/drawing/2014/main" id="{6744DF5C-89FB-83F0-AC53-8E6B32352C71}"/>
              </a:ext>
            </a:extLst>
          </p:cNvPr>
          <p:cNvSpPr txBox="1">
            <a:spLocks noGrp="1"/>
          </p:cNvSpPr>
          <p:nvPr>
            <p:ph type="ftr" sz="quarter" idx="2"/>
          </p:nvPr>
        </p:nvSpPr>
        <p:spPr>
          <a:xfrm>
            <a:off x="0"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Calibri"/>
            </a:endParaRPr>
          </a:p>
        </p:txBody>
      </p:sp>
      <p:sp>
        <p:nvSpPr>
          <p:cNvPr id="5" name="Slide Number Placeholder 4">
            <a:extLst>
              <a:ext uri="{FF2B5EF4-FFF2-40B4-BE49-F238E27FC236}">
                <a16:creationId xmlns:a16="http://schemas.microsoft.com/office/drawing/2014/main" id="{952DA450-5969-E635-0001-538D78FD78B3}"/>
              </a:ext>
            </a:extLst>
          </p:cNvPr>
          <p:cNvSpPr txBox="1">
            <a:spLocks noGrp="1"/>
          </p:cNvSpPr>
          <p:nvPr>
            <p:ph type="sldNum" sz="quarter" idx="3"/>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A907D1E-6B11-42A3-A706-2A801E66B3F6}" type="slidenum">
              <a:t>‹#›</a:t>
            </a:fld>
            <a:endParaRPr lang="en-GB" sz="1200" b="0" i="0" u="none" strike="noStrike" kern="1200" cap="none" spc="0" baseline="0">
              <a:solidFill>
                <a:srgbClr val="000000"/>
              </a:solidFill>
              <a:uFillTx/>
              <a:latin typeface="Calibri"/>
            </a:endParaRPr>
          </a:p>
        </p:txBody>
      </p:sp>
    </p:spTree>
    <p:extLst>
      <p:ext uri="{BB962C8B-B14F-4D97-AF65-F5344CB8AC3E}">
        <p14:creationId xmlns:p14="http://schemas.microsoft.com/office/powerpoint/2010/main" val="13229087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CA3BE6E-0DB8-386A-A87B-128B1C1502C6}"/>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18D338AB-A48B-D52A-8AB9-B518E7B4E76F}"/>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914400" rtl="0" fontAlgn="auto" hangingPunct="1">
              <a:lnSpc>
                <a:spcPct val="100000"/>
              </a:lnSpc>
              <a:spcBef>
                <a:spcPts val="0"/>
              </a:spcBef>
              <a:spcAft>
                <a:spcPts val="0"/>
              </a:spcAft>
              <a:buNone/>
              <a:tabLst/>
              <a:defRPr lang="en-US" sz="1200" b="0" i="0" u="none" strike="noStrike" kern="1200" cap="none" spc="0" baseline="0">
                <a:solidFill>
                  <a:srgbClr val="000000"/>
                </a:solidFill>
                <a:uFillTx/>
                <a:latin typeface="Calibri"/>
              </a:defRPr>
            </a:lvl1pPr>
          </a:lstStyle>
          <a:p>
            <a:pPr lvl="0"/>
            <a:fld id="{879CB6B9-FC89-4F66-BE32-707843B07A30}" type="datetime1">
              <a:rPr lang="en-US"/>
              <a:pPr lvl="0"/>
              <a:t>9/13/2023</a:t>
            </a:fld>
            <a:endParaRPr lang="en-GB"/>
          </a:p>
        </p:txBody>
      </p:sp>
      <p:sp>
        <p:nvSpPr>
          <p:cNvPr id="4" name="Slide Image Placeholder 3">
            <a:extLst>
              <a:ext uri="{FF2B5EF4-FFF2-40B4-BE49-F238E27FC236}">
                <a16:creationId xmlns:a16="http://schemas.microsoft.com/office/drawing/2014/main" id="{0098A9B9-1BBA-6985-E08F-223054FF1DB6}"/>
              </a:ext>
            </a:extLst>
          </p:cNvPr>
          <p:cNvSpPr>
            <a:spLocks noGrp="1" noRot="1" noChangeAspect="1"/>
          </p:cNvSpPr>
          <p:nvPr>
            <p:ph type="sldImg" idx="2"/>
          </p:nvPr>
        </p:nvSpPr>
        <p:spPr>
          <a:xfrm>
            <a:off x="685800" y="1143000"/>
            <a:ext cx="5486400"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2AB38091-1C98-4AE2-CC14-8EFFC3AE8CDE}"/>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a:extLst>
              <a:ext uri="{FF2B5EF4-FFF2-40B4-BE49-F238E27FC236}">
                <a16:creationId xmlns:a16="http://schemas.microsoft.com/office/drawing/2014/main" id="{55649819-0AF0-6020-87A3-9DD08051E996}"/>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7B4322FE-D015-8C72-A29F-9A7D396331FE}"/>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ADDA50A4-7D8E-47AD-87D2-67CA60EB7F30}" type="slidenum">
              <a:t>‹#›</a:t>
            </a:fld>
            <a:endParaRPr lang="en-GB"/>
          </a:p>
        </p:txBody>
      </p:sp>
    </p:spTree>
    <p:extLst>
      <p:ext uri="{BB962C8B-B14F-4D97-AF65-F5344CB8AC3E}">
        <p14:creationId xmlns:p14="http://schemas.microsoft.com/office/powerpoint/2010/main" val="1280166882"/>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vl2pPr marL="457200" marR="0" lvl="1"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2pPr>
    <a:lvl3pPr marL="914400" marR="0" lvl="2"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3pPr>
    <a:lvl4pPr marL="1371600" marR="0" lvl="3"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4pPr>
    <a:lvl5pPr marL="1828800" marR="0" lvl="4" indent="0" algn="l" defTabSz="914400"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onlinestore.colchester.ac.uk/"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olchester.ac.uk/college-gy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mtu.edu/student-leadership/student-orgs/rso-resources/virtual-resources/fun-icebreaking-questions.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4778E-5EF8-C56D-B6F2-892EAEFCCE7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73AC067-43DE-62E8-97C9-FA328B384357}"/>
              </a:ext>
            </a:extLst>
          </p:cNvPr>
          <p:cNvSpPr txBox="1">
            <a:spLocks noGrp="1"/>
          </p:cNvSpPr>
          <p:nvPr>
            <p:ph type="body" sz="quarter" idx="1"/>
          </p:nvPr>
        </p:nvSpPr>
        <p:spPr/>
        <p:txBody>
          <a:bodyPr/>
          <a:lstStyle/>
          <a:p>
            <a:pPr lvl="0"/>
            <a:r>
              <a:rPr lang="en-US">
                <a:cs typeface="Calibri"/>
              </a:rPr>
              <a:t>*** Add course</a:t>
            </a:r>
          </a:p>
        </p:txBody>
      </p:sp>
      <p:sp>
        <p:nvSpPr>
          <p:cNvPr id="4" name="Slide Number Placeholder 3">
            <a:extLst>
              <a:ext uri="{FF2B5EF4-FFF2-40B4-BE49-F238E27FC236}">
                <a16:creationId xmlns:a16="http://schemas.microsoft.com/office/drawing/2014/main" id="{4A3DB334-2F6B-24E3-16B1-B115BE98BFD9}"/>
              </a:ext>
            </a:extLst>
          </p:cNvPr>
          <p:cNvSpPr txBox="1">
            <a:spLocks noGrp="1"/>
          </p:cNvSpPr>
          <p:nvPr>
            <p:ph type="sldNum" sz="quarter" idx="8"/>
          </p:nvPr>
        </p:nvSpPr>
        <p:spPr/>
        <p:txBody>
          <a:bodyPr/>
          <a:lstStyle/>
          <a:p>
            <a:pPr lvl="0"/>
            <a:fld id="{4CE7C57C-0862-45EE-8CD6-677BCE535248}" type="slidenum">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82280-511F-A810-5798-CA2E1B000CE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73E7E7-94E5-8090-C4EB-8D34F1B9835A}"/>
              </a:ext>
            </a:extLst>
          </p:cNvPr>
          <p:cNvSpPr txBox="1">
            <a:spLocks noGrp="1"/>
          </p:cNvSpPr>
          <p:nvPr>
            <p:ph type="body" sz="quarter" idx="1"/>
          </p:nvPr>
        </p:nvSpPr>
        <p:spPr/>
        <p:txBody>
          <a:bodyPr/>
          <a:lstStyle/>
          <a:p>
            <a:pPr lvl="0"/>
            <a:r>
              <a:rPr lang="en-US" dirty="0">
                <a:cs typeface="Calibri"/>
              </a:rPr>
              <a:t>*Please expand on how you run tutorials, types of things you cover and add who the pastoral tutor is and add contact details and how to book these. </a:t>
            </a:r>
          </a:p>
        </p:txBody>
      </p:sp>
      <p:sp>
        <p:nvSpPr>
          <p:cNvPr id="4" name="Slide Number Placeholder 3">
            <a:extLst>
              <a:ext uri="{FF2B5EF4-FFF2-40B4-BE49-F238E27FC236}">
                <a16:creationId xmlns:a16="http://schemas.microsoft.com/office/drawing/2014/main" id="{FDDE6AD3-AC07-97DF-3690-9876C3745080}"/>
              </a:ext>
            </a:extLst>
          </p:cNvPr>
          <p:cNvSpPr txBox="1">
            <a:spLocks noGrp="1"/>
          </p:cNvSpPr>
          <p:nvPr>
            <p:ph type="sldNum" sz="quarter" idx="8"/>
          </p:nvPr>
        </p:nvSpPr>
        <p:spPr/>
        <p:txBody>
          <a:bodyPr/>
          <a:lstStyle/>
          <a:p>
            <a:pPr lvl="0"/>
            <a:fld id="{771704A9-4C5E-470C-B2B2-942E4D0D12A7}" type="slidenum">
              <a:t>13</a:t>
            </a:fld>
            <a:endParaRPr 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782280-511F-A810-5798-CA2E1B000CEF}"/>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7873E7E7-94E5-8090-C4EB-8D34F1B9835A}"/>
              </a:ext>
            </a:extLst>
          </p:cNvPr>
          <p:cNvSpPr txBox="1">
            <a:spLocks noGrp="1"/>
          </p:cNvSpPr>
          <p:nvPr>
            <p:ph type="body" sz="quarter" idx="1"/>
          </p:nvPr>
        </p:nvSpPr>
        <p:spPr/>
        <p:txBody>
          <a:bodyPr/>
          <a:lstStyle/>
          <a:p>
            <a:pPr lvl="0"/>
            <a:r>
              <a:rPr lang="en-US" dirty="0">
                <a:cs typeface="Calibri"/>
              </a:rPr>
              <a:t>*Please expand on how you run tutorials, types of things you cover and add who the pastoral tutor is and add contact details and how to book these. </a:t>
            </a:r>
          </a:p>
        </p:txBody>
      </p:sp>
      <p:sp>
        <p:nvSpPr>
          <p:cNvPr id="4" name="Slide Number Placeholder 3">
            <a:extLst>
              <a:ext uri="{FF2B5EF4-FFF2-40B4-BE49-F238E27FC236}">
                <a16:creationId xmlns:a16="http://schemas.microsoft.com/office/drawing/2014/main" id="{FDDE6AD3-AC07-97DF-3690-9876C3745080}"/>
              </a:ext>
            </a:extLst>
          </p:cNvPr>
          <p:cNvSpPr txBox="1">
            <a:spLocks noGrp="1"/>
          </p:cNvSpPr>
          <p:nvPr>
            <p:ph type="sldNum" sz="quarter" idx="8"/>
          </p:nvPr>
        </p:nvSpPr>
        <p:spPr/>
        <p:txBody>
          <a:bodyPr/>
          <a:lstStyle/>
          <a:p>
            <a:pPr lvl="0"/>
            <a:fld id="{771704A9-4C5E-470C-B2B2-942E4D0D12A7}" type="slidenum">
              <a:t>14</a:t>
            </a:fld>
            <a:endParaRPr lang="en-GB"/>
          </a:p>
        </p:txBody>
      </p:sp>
    </p:spTree>
    <p:extLst>
      <p:ext uri="{BB962C8B-B14F-4D97-AF65-F5344CB8AC3E}">
        <p14:creationId xmlns:p14="http://schemas.microsoft.com/office/powerpoint/2010/main" val="38672170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7B716-85C7-0093-4632-D5D4F4DE78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D863BF-939B-DC42-1F0A-592DF7FA0961}"/>
              </a:ext>
            </a:extLst>
          </p:cNvPr>
          <p:cNvSpPr txBox="1">
            <a:spLocks noGrp="1"/>
          </p:cNvSpPr>
          <p:nvPr>
            <p:ph type="body" sz="quarter" idx="1"/>
          </p:nvPr>
        </p:nvSpPr>
        <p:spPr/>
        <p:txBody>
          <a:bodyPr/>
          <a:lstStyle/>
          <a:p>
            <a:pPr lvl="0"/>
            <a:r>
              <a:rPr lang="en-US">
                <a:cs typeface="Calibri"/>
              </a:rPr>
              <a:t>Explain where main buildings are that are important to know and students can do a scavenger hunt over lunch or you can take them for a tour. </a:t>
            </a:r>
          </a:p>
        </p:txBody>
      </p:sp>
      <p:sp>
        <p:nvSpPr>
          <p:cNvPr id="4" name="Slide Number Placeholder 3">
            <a:extLst>
              <a:ext uri="{FF2B5EF4-FFF2-40B4-BE49-F238E27FC236}">
                <a16:creationId xmlns:a16="http://schemas.microsoft.com/office/drawing/2014/main" id="{C95E9F43-23B8-1573-2BBD-FCDCD6EE622C}"/>
              </a:ext>
            </a:extLst>
          </p:cNvPr>
          <p:cNvSpPr txBox="1">
            <a:spLocks noGrp="1"/>
          </p:cNvSpPr>
          <p:nvPr>
            <p:ph type="sldNum" sz="quarter" idx="8"/>
          </p:nvPr>
        </p:nvSpPr>
        <p:spPr/>
        <p:txBody>
          <a:bodyPr/>
          <a:lstStyle/>
          <a:p>
            <a:pPr lvl="0"/>
            <a:fld id="{FD55D30B-FF8D-47DC-8D4B-1779C2699A60}" type="slidenum">
              <a:t>16</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5231F-7AD1-4FFD-0C11-D76214756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9D9ED-5EEB-223D-81AD-7289060CEB3C}"/>
              </a:ext>
            </a:extLst>
          </p:cNvPr>
          <p:cNvSpPr txBox="1">
            <a:spLocks noGrp="1"/>
          </p:cNvSpPr>
          <p:nvPr>
            <p:ph type="body" sz="quarter" idx="1"/>
          </p:nvPr>
        </p:nvSpPr>
        <p:spPr/>
        <p:txBody>
          <a:bodyPr/>
          <a:lstStyle/>
          <a:p>
            <a:pPr lvl="0"/>
            <a:r>
              <a:rPr lang="en-US" dirty="0">
                <a:cs typeface="Calibri"/>
              </a:rPr>
              <a:t>BEWARE: beware of parking at Matalan, max 2 hours and they will fine. </a:t>
            </a:r>
          </a:p>
          <a:p>
            <a:pPr lvl="0"/>
            <a:endParaRPr lang="en-US" dirty="0">
              <a:cs typeface="Calibri"/>
            </a:endParaRPr>
          </a:p>
          <a:p>
            <a:pPr lvl="0"/>
            <a:r>
              <a:rPr lang="en-US" dirty="0">
                <a:cs typeface="Calibri"/>
              </a:rPr>
              <a:t>ANPR – automatic number plate recognition system</a:t>
            </a:r>
          </a:p>
          <a:p>
            <a:pPr lvl="0"/>
            <a:endParaRPr lang="en-US" dirty="0">
              <a:cs typeface="Calibri"/>
            </a:endParaRPr>
          </a:p>
          <a:p>
            <a:pPr lvl="0"/>
            <a:r>
              <a:rPr lang="en-US" dirty="0"/>
              <a:t>Notes:</a:t>
            </a:r>
          </a:p>
          <a:p>
            <a:pPr lvl="0"/>
            <a:endParaRPr lang="en-US" dirty="0"/>
          </a:p>
          <a:p>
            <a:pPr lvl="0"/>
            <a:r>
              <a:rPr lang="en-US" dirty="0"/>
              <a:t>Locked bike bays are for staff only.</a:t>
            </a:r>
          </a:p>
          <a:p>
            <a:pPr lvl="0"/>
            <a:r>
              <a:rPr lang="en-US" b="1" dirty="0"/>
              <a:t>Only PGCE students</a:t>
            </a:r>
            <a:r>
              <a:rPr lang="en-US" dirty="0"/>
              <a:t> can register their cars and pay via the online store. </a:t>
            </a:r>
            <a:r>
              <a:rPr lang="en-US" dirty="0">
                <a:hlinkClick r:id="rId3"/>
              </a:rPr>
              <a:t>https://onlinestore.colchester.ac.uk/</a:t>
            </a:r>
            <a:r>
              <a:rPr lang="en-US" dirty="0"/>
              <a:t> </a:t>
            </a:r>
          </a:p>
          <a:p>
            <a:pPr lvl="0"/>
            <a:endParaRPr lang="en-US" dirty="0">
              <a:cs typeface="Calibri"/>
            </a:endParaRPr>
          </a:p>
        </p:txBody>
      </p:sp>
      <p:sp>
        <p:nvSpPr>
          <p:cNvPr id="4" name="Slide Number Placeholder 3">
            <a:extLst>
              <a:ext uri="{FF2B5EF4-FFF2-40B4-BE49-F238E27FC236}">
                <a16:creationId xmlns:a16="http://schemas.microsoft.com/office/drawing/2014/main" id="{3B2EEDCD-9FD8-FBBF-15AA-9A6E23F6CB90}"/>
              </a:ext>
            </a:extLst>
          </p:cNvPr>
          <p:cNvSpPr txBox="1">
            <a:spLocks noGrp="1"/>
          </p:cNvSpPr>
          <p:nvPr>
            <p:ph type="sldNum" sz="quarter" idx="8"/>
          </p:nvPr>
        </p:nvSpPr>
        <p:spPr/>
        <p:txBody>
          <a:bodyPr/>
          <a:lstStyle/>
          <a:p>
            <a:pPr lvl="0"/>
            <a:fld id="{FE31CBFE-0804-4BEB-82A2-6E125900C873}" type="slidenum">
              <a:t>17</a:t>
            </a:fld>
            <a:endParaRPr 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CFC39A-20E6-20AB-B50A-A471519DF2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0CED8D-9B46-3409-4391-F94470717B7F}"/>
              </a:ext>
            </a:extLst>
          </p:cNvPr>
          <p:cNvSpPr txBox="1">
            <a:spLocks noGrp="1"/>
          </p:cNvSpPr>
          <p:nvPr>
            <p:ph type="body" sz="quarter" idx="1"/>
          </p:nvPr>
        </p:nvSpPr>
        <p:spPr/>
        <p:txBody>
          <a:bodyPr/>
          <a:lstStyle/>
          <a:p>
            <a:pPr lvl="0"/>
            <a:r>
              <a:rPr lang="en-US">
                <a:cs typeface="Calibri"/>
              </a:rPr>
              <a:t>Official rules in classrooms is bottled water or drinks with lids on. This may be different in workshops, computer rooms etc. Beware of other classes coming in to a classroom after the lunch period due to food smells. </a:t>
            </a:r>
          </a:p>
          <a:p>
            <a:pPr lvl="0"/>
            <a:endParaRPr lang="en-US">
              <a:cs typeface="Calibri"/>
            </a:endParaRPr>
          </a:p>
          <a:p>
            <a:pPr lvl="0"/>
            <a:r>
              <a:rPr lang="en-US">
                <a:cs typeface="Calibri"/>
              </a:rPr>
              <a:t>Make sure everyone knows where to go and has someone to meet for lunch. </a:t>
            </a:r>
          </a:p>
          <a:p>
            <a:pPr lvl="0"/>
            <a:endParaRPr lang="en-US">
              <a:cs typeface="Calibri"/>
            </a:endParaRPr>
          </a:p>
          <a:p>
            <a:pPr lvl="0"/>
            <a:r>
              <a:rPr lang="en-US">
                <a:cs typeface="Calibri"/>
              </a:rPr>
              <a:t>No smoking/vaping anywhere else.</a:t>
            </a:r>
          </a:p>
        </p:txBody>
      </p:sp>
      <p:sp>
        <p:nvSpPr>
          <p:cNvPr id="4" name="Slide Number Placeholder 3">
            <a:extLst>
              <a:ext uri="{FF2B5EF4-FFF2-40B4-BE49-F238E27FC236}">
                <a16:creationId xmlns:a16="http://schemas.microsoft.com/office/drawing/2014/main" id="{63BF6EC3-155B-990E-3EB1-E3D2F2E6097A}"/>
              </a:ext>
            </a:extLst>
          </p:cNvPr>
          <p:cNvSpPr txBox="1">
            <a:spLocks noGrp="1"/>
          </p:cNvSpPr>
          <p:nvPr>
            <p:ph type="sldNum" sz="quarter" idx="8"/>
          </p:nvPr>
        </p:nvSpPr>
        <p:spPr/>
        <p:txBody>
          <a:bodyPr/>
          <a:lstStyle/>
          <a:p>
            <a:pPr lvl="0"/>
            <a:fld id="{034CD6ED-6690-4F41-A821-507AC60FC231}" type="slidenum">
              <a:t>18</a:t>
            </a:fld>
            <a:endParaRPr 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924F1B-493A-F92C-4CA1-442ED8717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9D1C256-A901-D397-33E0-F3C37B7CC86F}"/>
              </a:ext>
            </a:extLst>
          </p:cNvPr>
          <p:cNvSpPr txBox="1">
            <a:spLocks noGrp="1"/>
          </p:cNvSpPr>
          <p:nvPr>
            <p:ph type="body" sz="quarter" idx="1"/>
          </p:nvPr>
        </p:nvSpPr>
        <p:spPr/>
        <p:txBody>
          <a:bodyPr/>
          <a:lstStyle/>
          <a:p>
            <a:pPr lvl="0"/>
            <a:r>
              <a:rPr lang="en-US">
                <a:cs typeface="Calibri"/>
              </a:rPr>
              <a:t>We are also near to a Subway and another Starbucks at the Matalan retail park next to us.</a:t>
            </a:r>
          </a:p>
        </p:txBody>
      </p:sp>
      <p:sp>
        <p:nvSpPr>
          <p:cNvPr id="4" name="Slide Number Placeholder 3">
            <a:extLst>
              <a:ext uri="{FF2B5EF4-FFF2-40B4-BE49-F238E27FC236}">
                <a16:creationId xmlns:a16="http://schemas.microsoft.com/office/drawing/2014/main" id="{5D18197A-3CD8-19FE-712F-931E86BF6BA4}"/>
              </a:ext>
            </a:extLst>
          </p:cNvPr>
          <p:cNvSpPr txBox="1">
            <a:spLocks noGrp="1"/>
          </p:cNvSpPr>
          <p:nvPr>
            <p:ph type="sldNum" sz="quarter" idx="8"/>
          </p:nvPr>
        </p:nvSpPr>
        <p:spPr/>
        <p:txBody>
          <a:bodyPr/>
          <a:lstStyle/>
          <a:p>
            <a:pPr lvl="0"/>
            <a:fld id="{098621FB-4C80-48F4-ABB9-0425EDCDBD31}" type="slidenum">
              <a:t>19</a:t>
            </a:fld>
            <a:endParaRPr 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77D3EBD-6DB7-CAA8-282B-024EA7B712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C9EB4-7143-F546-8BB5-7E9A51FAA7C8}"/>
              </a:ext>
            </a:extLst>
          </p:cNvPr>
          <p:cNvSpPr txBox="1">
            <a:spLocks noGrp="1"/>
          </p:cNvSpPr>
          <p:nvPr>
            <p:ph type="body" sz="quarter" idx="1"/>
          </p:nvPr>
        </p:nvSpPr>
        <p:spPr/>
        <p:txBody>
          <a:bodyPr/>
          <a:lstStyle/>
          <a:p>
            <a:pPr lvl="0"/>
            <a:r>
              <a:rPr lang="en-US">
                <a:cs typeface="Calibri"/>
              </a:rPr>
              <a:t>Other facilities:</a:t>
            </a:r>
          </a:p>
          <a:p>
            <a:pPr marL="171450" lvl="0" indent="-171450">
              <a:buSzPct val="100000"/>
              <a:buFont typeface="Arial"/>
              <a:buChar char="•"/>
            </a:pPr>
            <a:r>
              <a:rPr lang="en-US">
                <a:cs typeface="Calibri"/>
              </a:rPr>
              <a:t>Library in S Block. Students will visit the library over the next week. Also have technical learning resources where you can borrow cameras, recorders, laptops etc. </a:t>
            </a:r>
          </a:p>
          <a:p>
            <a:pPr marL="171450" lvl="0" indent="-171450">
              <a:buSzPct val="100000"/>
              <a:buFont typeface="Arial"/>
              <a:buChar char="•"/>
            </a:pPr>
            <a:r>
              <a:rPr lang="en-US">
                <a:cs typeface="Calibri"/>
              </a:rPr>
              <a:t>Printing facilities all over campus – more on that later.  We also have reprographics that can print bespoke work such as dissertations.</a:t>
            </a:r>
          </a:p>
          <a:p>
            <a:pPr marL="171450" lvl="0" indent="-171450">
              <a:buSzPct val="100000"/>
              <a:buFont typeface="Arial"/>
              <a:buChar char="•"/>
            </a:pPr>
            <a:r>
              <a:rPr lang="en-US">
                <a:cs typeface="Calibri"/>
              </a:rPr>
              <a:t>Gym (there is also a gym in the Matalan retail park too. </a:t>
            </a:r>
            <a:r>
              <a:rPr lang="en-US">
                <a:hlinkClick r:id="rId3"/>
              </a:rPr>
              <a:t>College Gym - Colchester Institute </a:t>
            </a:r>
            <a:endParaRPr lang="en-US">
              <a:cs typeface="Calibri"/>
            </a:endParaRPr>
          </a:p>
          <a:p>
            <a:pPr marL="171450" lvl="0" indent="-171450">
              <a:buSzPct val="100000"/>
              <a:buFont typeface="Arial"/>
              <a:buChar char="•"/>
            </a:pPr>
            <a:r>
              <a:rPr lang="en-US">
                <a:cs typeface="Calibri"/>
              </a:rPr>
              <a:t>Hairdressing and beauty salon. </a:t>
            </a:r>
          </a:p>
          <a:p>
            <a:pPr marL="171450" lvl="0" indent="-171450">
              <a:buSzPct val="100000"/>
              <a:buFont typeface="Arial"/>
              <a:buChar char="•"/>
            </a:pPr>
            <a:endParaRPr lang="en-US">
              <a:cs typeface="Calibri"/>
            </a:endParaRPr>
          </a:p>
          <a:p>
            <a:pPr lvl="0"/>
            <a:r>
              <a:rPr lang="en-US">
                <a:cs typeface="Calibri"/>
              </a:rPr>
              <a:t>We also have a quiet reflection room which can also be used for prayer in K Block. Students just need to get the key from reception. </a:t>
            </a:r>
          </a:p>
          <a:p>
            <a:pPr lvl="0"/>
            <a:endParaRPr lang="en-US">
              <a:cs typeface="Calibri"/>
            </a:endParaRPr>
          </a:p>
        </p:txBody>
      </p:sp>
      <p:sp>
        <p:nvSpPr>
          <p:cNvPr id="4" name="Slide Number Placeholder 3">
            <a:extLst>
              <a:ext uri="{FF2B5EF4-FFF2-40B4-BE49-F238E27FC236}">
                <a16:creationId xmlns:a16="http://schemas.microsoft.com/office/drawing/2014/main" id="{E96B8977-46F7-7234-F2D4-F2432905BE9B}"/>
              </a:ext>
            </a:extLst>
          </p:cNvPr>
          <p:cNvSpPr txBox="1">
            <a:spLocks noGrp="1"/>
          </p:cNvSpPr>
          <p:nvPr>
            <p:ph type="sldNum" sz="quarter" idx="8"/>
          </p:nvPr>
        </p:nvSpPr>
        <p:spPr/>
        <p:txBody>
          <a:bodyPr/>
          <a:lstStyle/>
          <a:p>
            <a:pPr lvl="0"/>
            <a:fld id="{3A2CAEF5-D484-4F67-AB05-2A615344BCC3}" type="slidenum">
              <a:t>20</a:t>
            </a:fld>
            <a:endParaRPr lang="en-GB"/>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4F80FC-82CB-F174-A5BB-1053F20402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A2FEEC-8A59-7A7F-1906-6E552B408D82}"/>
              </a:ext>
            </a:extLst>
          </p:cNvPr>
          <p:cNvSpPr txBox="1">
            <a:spLocks noGrp="1"/>
          </p:cNvSpPr>
          <p:nvPr>
            <p:ph type="body" sz="quarter" idx="1"/>
          </p:nvPr>
        </p:nvSpPr>
        <p:spPr/>
        <p:txBody>
          <a:bodyPr/>
          <a:lstStyle/>
          <a:p>
            <a:pPr lvl="0"/>
            <a:r>
              <a:rPr lang="en-US">
                <a:cs typeface="Calibri"/>
              </a:rPr>
              <a:t>Encourage student to read the student charter in their own time in the next couple of weeks (phase 2). </a:t>
            </a:r>
          </a:p>
          <a:p>
            <a:pPr lvl="0"/>
            <a:endParaRPr lang="en-US">
              <a:cs typeface="Calibri"/>
            </a:endParaRPr>
          </a:p>
          <a:p>
            <a:pPr lvl="0"/>
            <a:r>
              <a:rPr lang="en-US">
                <a:cs typeface="Calibri"/>
              </a:rPr>
              <a:t>You could try an icebreaker. If you could eliminate one thing from your daily routine what would it be? What will make you smile today? Would you rather? </a:t>
            </a:r>
            <a:r>
              <a:rPr lang="en-US">
                <a:hlinkClick r:id="rId3"/>
              </a:rPr>
              <a:t>https://www.mtu.edu/student-leadership/student-orgs/rso-resources/virtual-resources/fun-icebreaking-questions.pdf</a:t>
            </a:r>
            <a:r>
              <a:rPr lang="en-US"/>
              <a:t> </a:t>
            </a:r>
            <a:r>
              <a:rPr lang="en-US">
                <a:cs typeface="Calibri"/>
              </a:rPr>
              <a:t>Could try Task Master inspired tasks</a:t>
            </a:r>
          </a:p>
          <a:p>
            <a:pPr lvl="0"/>
            <a:endParaRPr lang="en-US"/>
          </a:p>
          <a:p>
            <a:pPr lvl="0"/>
            <a:r>
              <a:rPr lang="en-US"/>
              <a:t>Suggested activity to build class contract:</a:t>
            </a:r>
          </a:p>
          <a:p>
            <a:pPr lvl="0"/>
            <a:endParaRPr lang="en-US"/>
          </a:p>
          <a:p>
            <a:pPr lvl="0"/>
            <a:r>
              <a:rPr lang="en-US"/>
              <a:t>Flip chart paper, pens.</a:t>
            </a:r>
          </a:p>
          <a:p>
            <a:pPr lvl="0"/>
            <a:endParaRPr lang="en-US"/>
          </a:p>
          <a:p>
            <a:pPr lvl="0"/>
            <a:r>
              <a:rPr lang="en-US"/>
              <a:t>Write what makes a good team/learning environment</a:t>
            </a:r>
          </a:p>
          <a:p>
            <a:pPr lvl="0"/>
            <a:r>
              <a:rPr lang="en-US"/>
              <a:t>Write what doesn't make a good team/learning environment.</a:t>
            </a:r>
          </a:p>
          <a:p>
            <a:pPr lvl="0"/>
            <a:r>
              <a:rPr lang="en-US"/>
              <a:t>Write what they want from the teacher.</a:t>
            </a:r>
          </a:p>
          <a:p>
            <a:pPr lvl="0"/>
            <a:endParaRPr lang="en-US">
              <a:cs typeface="Calibri"/>
            </a:endParaRPr>
          </a:p>
          <a:p>
            <a:pPr lvl="0"/>
            <a:r>
              <a:rPr lang="en-US">
                <a:cs typeface="Calibri"/>
              </a:rPr>
              <a:t>Or,</a:t>
            </a:r>
          </a:p>
          <a:p>
            <a:pPr lvl="0"/>
            <a:r>
              <a:rPr lang="en-US">
                <a:cs typeface="Calibri"/>
              </a:rPr>
              <a:t>Fears and expectations</a:t>
            </a:r>
            <a:endParaRPr lang="en-US"/>
          </a:p>
          <a:p>
            <a:pPr lvl="0"/>
            <a:endParaRPr lang="en-US"/>
          </a:p>
          <a:p>
            <a:pPr lvl="0"/>
            <a:r>
              <a:rPr lang="en-US"/>
              <a:t>Try to draw out:</a:t>
            </a:r>
          </a:p>
          <a:p>
            <a:pPr marL="171450" lvl="0" indent="-171450">
              <a:buSzPct val="100000"/>
              <a:buFont typeface="Arial"/>
              <a:buChar char="•"/>
            </a:pPr>
            <a:r>
              <a:rPr lang="en-US"/>
              <a:t>Lateness</a:t>
            </a:r>
          </a:p>
          <a:p>
            <a:pPr marL="171450" lvl="0" indent="-171450">
              <a:buSzPct val="100000"/>
              <a:buFont typeface="Arial"/>
              <a:buChar char="•"/>
            </a:pPr>
            <a:r>
              <a:rPr lang="en-US"/>
              <a:t>Group work, </a:t>
            </a:r>
          </a:p>
          <a:p>
            <a:pPr marL="171450" lvl="0" indent="-171450">
              <a:buSzPct val="100000"/>
              <a:buFont typeface="Arial"/>
              <a:buChar char="•"/>
            </a:pPr>
            <a:r>
              <a:rPr lang="en-US"/>
              <a:t>Open to being in different groups rather than same table groups.</a:t>
            </a:r>
          </a:p>
          <a:p>
            <a:pPr marL="171450" lvl="0" indent="-171450">
              <a:buSzPct val="100000"/>
              <a:buFont typeface="Arial"/>
              <a:buChar char="•"/>
            </a:pPr>
            <a:r>
              <a:rPr lang="en-US"/>
              <a:t>Completing independent activities</a:t>
            </a:r>
          </a:p>
          <a:p>
            <a:pPr marL="171450" lvl="0" indent="-171450">
              <a:buSzPct val="100000"/>
              <a:buFont typeface="Arial"/>
              <a:buChar char="•"/>
            </a:pPr>
            <a:r>
              <a:rPr lang="en-US"/>
              <a:t>Interrupting – hands up</a:t>
            </a:r>
          </a:p>
          <a:p>
            <a:pPr marL="171450" lvl="0" indent="-171450">
              <a:buSzPct val="100000"/>
              <a:buFont typeface="Arial"/>
              <a:buChar char="•"/>
            </a:pPr>
            <a:r>
              <a:rPr lang="en-US"/>
              <a:t>Taking turns</a:t>
            </a:r>
          </a:p>
          <a:p>
            <a:pPr marL="171450" lvl="0" indent="-171450">
              <a:buSzPct val="100000"/>
              <a:buFont typeface="Arial"/>
              <a:buChar char="•"/>
            </a:pPr>
            <a:r>
              <a:rPr lang="en-US"/>
              <a:t>Respecting each other and their opinions, culture and backgrounds.</a:t>
            </a:r>
          </a:p>
          <a:p>
            <a:pPr marL="171450" lvl="0" indent="-171450">
              <a:buSzPct val="100000"/>
              <a:buFont typeface="Arial"/>
              <a:buChar char="•"/>
            </a:pPr>
            <a:r>
              <a:rPr lang="en-US"/>
              <a:t>Constructive feedback including tone. Handling difficult conversations?</a:t>
            </a:r>
          </a:p>
          <a:p>
            <a:pPr marL="171450" lvl="0" indent="-171450">
              <a:buSzPct val="100000"/>
              <a:buFont typeface="Arial"/>
              <a:buChar char="•"/>
            </a:pPr>
            <a:r>
              <a:rPr lang="en-US"/>
              <a:t>Participation</a:t>
            </a:r>
          </a:p>
          <a:p>
            <a:pPr marL="171450" lvl="0" indent="-171450">
              <a:buSzPct val="100000"/>
              <a:buFont typeface="Arial"/>
              <a:buChar char="•"/>
            </a:pPr>
            <a:r>
              <a:rPr lang="en-US"/>
              <a:t>Respecting the environment</a:t>
            </a:r>
          </a:p>
          <a:p>
            <a:pPr marL="171450" lvl="0" indent="-171450">
              <a:buSzPct val="100000"/>
              <a:buFont typeface="Arial"/>
              <a:buChar char="•"/>
            </a:pPr>
            <a:r>
              <a:rPr lang="en-US"/>
              <a:t>Food/drinks</a:t>
            </a:r>
          </a:p>
          <a:p>
            <a:pPr marL="171450" lvl="0" indent="-171450">
              <a:buSzPct val="100000"/>
              <a:buFont typeface="Arial"/>
              <a:buChar char="•"/>
            </a:pPr>
            <a:r>
              <a:rPr lang="en-US"/>
              <a:t>Including everyone – everyone has a voice</a:t>
            </a:r>
          </a:p>
          <a:p>
            <a:pPr marL="171450" lvl="0" indent="-171450">
              <a:buSzPct val="100000"/>
              <a:buFont typeface="Arial"/>
              <a:buChar char="•"/>
            </a:pPr>
            <a:r>
              <a:rPr lang="en-US"/>
              <a:t>Work standards.</a:t>
            </a:r>
          </a:p>
          <a:p>
            <a:pPr marL="171450" lvl="0" indent="-171450">
              <a:buSzPct val="100000"/>
              <a:buFont typeface="Arial"/>
              <a:buChar char="•"/>
            </a:pPr>
            <a:r>
              <a:rPr lang="en-US"/>
              <a:t>Listen.</a:t>
            </a:r>
          </a:p>
          <a:p>
            <a:pPr marL="171450" lvl="0" indent="-171450">
              <a:buSzPct val="100000"/>
              <a:buFont typeface="Arial"/>
              <a:buChar char="•"/>
            </a:pPr>
            <a:endParaRPr lang="en-US"/>
          </a:p>
          <a:p>
            <a:pPr lvl="0"/>
            <a:endParaRPr lang="en-US">
              <a:cs typeface="Calibri"/>
            </a:endParaRPr>
          </a:p>
        </p:txBody>
      </p:sp>
      <p:sp>
        <p:nvSpPr>
          <p:cNvPr id="4" name="Slide Number Placeholder 3">
            <a:extLst>
              <a:ext uri="{FF2B5EF4-FFF2-40B4-BE49-F238E27FC236}">
                <a16:creationId xmlns:a16="http://schemas.microsoft.com/office/drawing/2014/main" id="{D0998B06-EC2B-0413-F24D-5B819153DF3B}"/>
              </a:ext>
            </a:extLst>
          </p:cNvPr>
          <p:cNvSpPr txBox="1">
            <a:spLocks noGrp="1"/>
          </p:cNvSpPr>
          <p:nvPr>
            <p:ph type="sldNum" sz="quarter" idx="8"/>
          </p:nvPr>
        </p:nvSpPr>
        <p:spPr/>
        <p:txBody>
          <a:bodyPr/>
          <a:lstStyle/>
          <a:p>
            <a:pPr lvl="0"/>
            <a:fld id="{F57500E2-A1E2-4435-9724-410966B85089}" type="slidenum">
              <a:t>22</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5AB2EF-5A8A-26DA-D64E-670E5A7ED7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CEE36-BF61-361D-396B-ADAE1B2E655C}"/>
              </a:ext>
            </a:extLst>
          </p:cNvPr>
          <p:cNvSpPr txBox="1">
            <a:spLocks noGrp="1"/>
          </p:cNvSpPr>
          <p:nvPr>
            <p:ph type="body" sz="quarter" idx="1"/>
          </p:nvPr>
        </p:nvSpPr>
        <p:spPr/>
        <p:txBody>
          <a:bodyPr/>
          <a:lstStyle/>
          <a:p>
            <a:pPr lvl="0"/>
            <a:r>
              <a:rPr lang="en-US">
                <a:cs typeface="Calibri"/>
              </a:rPr>
              <a:t>Requests for nominations will follow. </a:t>
            </a:r>
          </a:p>
          <a:p>
            <a:pPr lvl="0"/>
            <a:endParaRPr lang="en-US">
              <a:cs typeface="Calibri"/>
            </a:endParaRPr>
          </a:p>
        </p:txBody>
      </p:sp>
      <p:sp>
        <p:nvSpPr>
          <p:cNvPr id="4" name="Slide Number Placeholder 3">
            <a:extLst>
              <a:ext uri="{FF2B5EF4-FFF2-40B4-BE49-F238E27FC236}">
                <a16:creationId xmlns:a16="http://schemas.microsoft.com/office/drawing/2014/main" id="{DF15B40B-8AFB-DF49-35F4-AE96888FB4D4}"/>
              </a:ext>
            </a:extLst>
          </p:cNvPr>
          <p:cNvSpPr txBox="1">
            <a:spLocks noGrp="1"/>
          </p:cNvSpPr>
          <p:nvPr>
            <p:ph type="sldNum" sz="quarter" idx="8"/>
          </p:nvPr>
        </p:nvSpPr>
        <p:spPr/>
        <p:txBody>
          <a:bodyPr/>
          <a:lstStyle/>
          <a:p>
            <a:pPr lvl="0"/>
            <a:fld id="{64637194-8960-4578-B3DA-7AA48B56BB8A}" type="slidenum">
              <a:t>23</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7FEA69-92BE-7BE3-75F2-8DFAF6FAF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D972C1-95DC-3C65-5D82-9FD2AB88E9E4}"/>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3A98B3BF-2C37-41D0-E979-A3D6C427B832}"/>
              </a:ext>
            </a:extLst>
          </p:cNvPr>
          <p:cNvSpPr txBox="1">
            <a:spLocks noGrp="1"/>
          </p:cNvSpPr>
          <p:nvPr>
            <p:ph type="sldNum" sz="quarter" idx="8"/>
          </p:nvPr>
        </p:nvSpPr>
        <p:spPr/>
        <p:txBody>
          <a:bodyPr/>
          <a:lstStyle/>
          <a:p>
            <a:pPr lvl="0"/>
            <a:fld id="{047AF4F8-C15C-4BAE-83E6-59ED644B4789}" type="slidenum">
              <a:t>25</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E26739-50ED-8997-6052-26BF47E046A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94C27DD-6C7A-FEDD-2E12-DD2F1AA3D1FD}"/>
              </a:ext>
            </a:extLst>
          </p:cNvPr>
          <p:cNvSpPr txBox="1">
            <a:spLocks noGrp="1"/>
          </p:cNvSpPr>
          <p:nvPr>
            <p:ph type="body" sz="quarter" idx="1"/>
          </p:nvPr>
        </p:nvSpPr>
        <p:spPr/>
        <p:txBody>
          <a:bodyPr/>
          <a:lstStyle/>
          <a:p>
            <a:pPr lvl="0"/>
            <a:r>
              <a:rPr lang="en-US">
                <a:cs typeface="Calibri"/>
              </a:rPr>
              <a:t>** remove where necessary</a:t>
            </a:r>
          </a:p>
        </p:txBody>
      </p:sp>
      <p:sp>
        <p:nvSpPr>
          <p:cNvPr id="4" name="Slide Number Placeholder 3">
            <a:extLst>
              <a:ext uri="{FF2B5EF4-FFF2-40B4-BE49-F238E27FC236}">
                <a16:creationId xmlns:a16="http://schemas.microsoft.com/office/drawing/2014/main" id="{9178CB46-1053-03F7-F925-20F109D5BADC}"/>
              </a:ext>
            </a:extLst>
          </p:cNvPr>
          <p:cNvSpPr txBox="1">
            <a:spLocks noGrp="1"/>
          </p:cNvSpPr>
          <p:nvPr>
            <p:ph type="sldNum" sz="quarter" idx="8"/>
          </p:nvPr>
        </p:nvSpPr>
        <p:spPr/>
        <p:txBody>
          <a:bodyPr/>
          <a:lstStyle/>
          <a:p>
            <a:pPr lvl="0"/>
            <a:fld id="{DAC6239F-30AA-469E-921C-7C8B25ADC3F7}" type="slidenum">
              <a:t>2</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EDACA8-93E7-37B4-644B-98568D5242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265FD0-2E4C-A816-7D2C-901DA311FCC3}"/>
              </a:ext>
            </a:extLst>
          </p:cNvPr>
          <p:cNvSpPr txBox="1">
            <a:spLocks noGrp="1"/>
          </p:cNvSpPr>
          <p:nvPr>
            <p:ph type="body" sz="quarter" idx="1"/>
          </p:nvPr>
        </p:nvSpPr>
        <p:spPr/>
        <p:txBody>
          <a:bodyPr/>
          <a:lstStyle/>
          <a:p>
            <a:pPr lvl="0"/>
            <a:r>
              <a:rPr lang="en-US">
                <a:cs typeface="Calibri"/>
              </a:rPr>
              <a:t>You could share the Moodle page again if you like. </a:t>
            </a:r>
          </a:p>
          <a:p>
            <a:pPr lvl="0"/>
            <a:endParaRPr lang="en-US">
              <a:cs typeface="Calibri"/>
            </a:endParaRPr>
          </a:p>
        </p:txBody>
      </p:sp>
      <p:sp>
        <p:nvSpPr>
          <p:cNvPr id="4" name="Slide Number Placeholder 3">
            <a:extLst>
              <a:ext uri="{FF2B5EF4-FFF2-40B4-BE49-F238E27FC236}">
                <a16:creationId xmlns:a16="http://schemas.microsoft.com/office/drawing/2014/main" id="{4970F95C-A1EA-B23F-C02A-0EA43A46A6FC}"/>
              </a:ext>
            </a:extLst>
          </p:cNvPr>
          <p:cNvSpPr txBox="1">
            <a:spLocks noGrp="1"/>
          </p:cNvSpPr>
          <p:nvPr>
            <p:ph type="sldNum" sz="quarter" idx="8"/>
          </p:nvPr>
        </p:nvSpPr>
        <p:spPr/>
        <p:txBody>
          <a:bodyPr/>
          <a:lstStyle/>
          <a:p>
            <a:pPr lvl="0"/>
            <a:fld id="{CDA69636-D231-43E7-A78F-E6541E89954C}" type="slidenum">
              <a:t>26</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BC79FE-5055-5486-01AA-284B2B166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9282B3-F3FE-2B00-E5AF-03520698B99E}"/>
              </a:ext>
            </a:extLst>
          </p:cNvPr>
          <p:cNvSpPr txBox="1">
            <a:spLocks noGrp="1"/>
          </p:cNvSpPr>
          <p:nvPr>
            <p:ph type="body" sz="quarter" idx="1"/>
          </p:nvPr>
        </p:nvSpPr>
        <p:spPr/>
        <p:txBody>
          <a:bodyPr/>
          <a:lstStyle/>
          <a:p>
            <a:pPr lvl="0"/>
            <a:r>
              <a:rPr lang="en-US"/>
              <a:t>Course leader to show where these are.</a:t>
            </a:r>
          </a:p>
          <a:p>
            <a:pPr lvl="0"/>
            <a:endParaRPr lang="en-US"/>
          </a:p>
          <a:p>
            <a:pPr lvl="0"/>
            <a:r>
              <a:rPr lang="en-US"/>
              <a:t>We will check centrally. The checklists can be reviewed in pastoral meetings if required. </a:t>
            </a:r>
          </a:p>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3265DF09-6DAE-3AC9-9EF4-22C8732BB754}"/>
              </a:ext>
            </a:extLst>
          </p:cNvPr>
          <p:cNvSpPr txBox="1">
            <a:spLocks noGrp="1"/>
          </p:cNvSpPr>
          <p:nvPr>
            <p:ph type="sldNum" sz="quarter" idx="8"/>
          </p:nvPr>
        </p:nvSpPr>
        <p:spPr/>
        <p:txBody>
          <a:bodyPr/>
          <a:lstStyle/>
          <a:p>
            <a:pPr lvl="0"/>
            <a:fld id="{B8901A3B-D44F-4843-ACEF-33E34A65A481}" type="slidenum">
              <a:t>27</a:t>
            </a:fld>
            <a:endParaRPr lang="en-GB"/>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EBE4F7-253A-E0D2-E8D4-9E4CB5D9CC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A330CFD-848D-6B81-275D-9870B7D81FA4}"/>
              </a:ext>
            </a:extLst>
          </p:cNvPr>
          <p:cNvSpPr txBox="1">
            <a:spLocks noGrp="1"/>
          </p:cNvSpPr>
          <p:nvPr>
            <p:ph type="body" sz="quarter" idx="1"/>
          </p:nvPr>
        </p:nvSpPr>
        <p:spPr/>
        <p:txBody>
          <a:bodyPr/>
          <a:lstStyle/>
          <a:p>
            <a:pPr lvl="0"/>
            <a:r>
              <a:rPr lang="en-US"/>
              <a:t>We will check centrally. The checklists can be reviewed in pastoral meetings if required. </a:t>
            </a:r>
          </a:p>
          <a:p>
            <a:pPr lvl="0"/>
            <a:endParaRPr lang="en-US">
              <a:cs typeface="Calibri"/>
            </a:endParaRPr>
          </a:p>
        </p:txBody>
      </p:sp>
      <p:sp>
        <p:nvSpPr>
          <p:cNvPr id="4" name="Slide Number Placeholder 3">
            <a:extLst>
              <a:ext uri="{FF2B5EF4-FFF2-40B4-BE49-F238E27FC236}">
                <a16:creationId xmlns:a16="http://schemas.microsoft.com/office/drawing/2014/main" id="{9C8FAAC7-C0AC-B231-B95D-5ADE6EB3CFE6}"/>
              </a:ext>
            </a:extLst>
          </p:cNvPr>
          <p:cNvSpPr txBox="1">
            <a:spLocks noGrp="1"/>
          </p:cNvSpPr>
          <p:nvPr>
            <p:ph type="sldNum" sz="quarter" idx="8"/>
          </p:nvPr>
        </p:nvSpPr>
        <p:spPr/>
        <p:txBody>
          <a:bodyPr/>
          <a:lstStyle/>
          <a:p>
            <a:pPr lvl="0"/>
            <a:fld id="{484F9975-F708-4CFF-BCE8-11E7B412B43B}" type="slidenum">
              <a:t>28</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BE2275-6312-4ED5-1A97-AE11B9CEFF02}"/>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998FF75-5039-5652-8C7A-D7EE23604348}"/>
              </a:ext>
            </a:extLst>
          </p:cNvPr>
          <p:cNvSpPr txBox="1">
            <a:spLocks noGrp="1"/>
          </p:cNvSpPr>
          <p:nvPr>
            <p:ph type="body" sz="quarter" idx="1"/>
          </p:nvPr>
        </p:nvSpPr>
        <p:spPr/>
        <p:txBody>
          <a:bodyPr/>
          <a:lstStyle/>
          <a:p>
            <a:pPr lvl="0"/>
            <a:r>
              <a:rPr lang="en-US"/>
              <a:t>Teams training – if not teaching online omit. Evening is to help students who are at work/family commitments. </a:t>
            </a:r>
          </a:p>
          <a:p>
            <a:pPr lvl="0"/>
            <a:endParaRPr lang="en-US"/>
          </a:p>
          <a:p>
            <a:pPr lvl="0"/>
            <a:r>
              <a:rPr lang="en-US"/>
              <a:t>Drop in -General support = IT, Moodle, getting sorted, worried etc. Go to Academic Services for administrative support such as finance etc. </a:t>
            </a:r>
          </a:p>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399A434B-F41F-2927-EC4B-5FE50424F2B2}"/>
              </a:ext>
            </a:extLst>
          </p:cNvPr>
          <p:cNvSpPr txBox="1">
            <a:spLocks noGrp="1"/>
          </p:cNvSpPr>
          <p:nvPr>
            <p:ph type="sldNum" sz="quarter" idx="8"/>
          </p:nvPr>
        </p:nvSpPr>
        <p:spPr/>
        <p:txBody>
          <a:bodyPr/>
          <a:lstStyle/>
          <a:p>
            <a:pPr lvl="0"/>
            <a:fld id="{3626ACBF-5DA4-427A-BF7F-4A9DD0AD89B1}" type="slidenum">
              <a:t>29</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F51509-A0B7-5A0E-40D8-FE59480E95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94CA12-CBE0-97A2-3DBF-1D49C9A6A0EC}"/>
              </a:ext>
            </a:extLst>
          </p:cNvPr>
          <p:cNvSpPr txBox="1">
            <a:spLocks noGrp="1"/>
          </p:cNvSpPr>
          <p:nvPr>
            <p:ph type="body" sz="quarter" idx="1"/>
          </p:nvPr>
        </p:nvSpPr>
        <p:spPr/>
        <p:txBody>
          <a:bodyPr/>
          <a:lstStyle/>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A8D82FE9-8D55-23C8-E911-B5D0E29C94D0}"/>
              </a:ext>
            </a:extLst>
          </p:cNvPr>
          <p:cNvSpPr txBox="1">
            <a:spLocks noGrp="1"/>
          </p:cNvSpPr>
          <p:nvPr>
            <p:ph type="sldNum" sz="quarter" idx="8"/>
          </p:nvPr>
        </p:nvSpPr>
        <p:spPr/>
        <p:txBody>
          <a:bodyPr/>
          <a:lstStyle/>
          <a:p>
            <a:pPr lvl="0"/>
            <a:fld id="{146C27DC-E1A9-4963-9ABE-BD1ACEFDC2B8}" type="slidenum">
              <a:t>30</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ED79F0A-9350-7BF4-B649-11BB0AC7FF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4CB7CB-3037-7F3A-6003-6385EF9B13DF}"/>
              </a:ext>
            </a:extLst>
          </p:cNvPr>
          <p:cNvSpPr txBox="1">
            <a:spLocks noGrp="1"/>
          </p:cNvSpPr>
          <p:nvPr>
            <p:ph type="body" sz="quarter" idx="1"/>
          </p:nvPr>
        </p:nvSpPr>
        <p:spPr/>
        <p:txBody>
          <a:bodyPr/>
          <a:lstStyle/>
          <a:p>
            <a:pPr lvl="0"/>
            <a:endParaRPr lang="en-US">
              <a:cs typeface="Calibri"/>
            </a:endParaRPr>
          </a:p>
          <a:p>
            <a:pPr lvl="0"/>
            <a:endParaRPr lang="en-US">
              <a:cs typeface="Calibri"/>
            </a:endParaRPr>
          </a:p>
        </p:txBody>
      </p:sp>
      <p:sp>
        <p:nvSpPr>
          <p:cNvPr id="4" name="Slide Number Placeholder 3">
            <a:extLst>
              <a:ext uri="{FF2B5EF4-FFF2-40B4-BE49-F238E27FC236}">
                <a16:creationId xmlns:a16="http://schemas.microsoft.com/office/drawing/2014/main" id="{79F0AA5F-6C34-B9BB-8503-536EDA27D766}"/>
              </a:ext>
            </a:extLst>
          </p:cNvPr>
          <p:cNvSpPr txBox="1">
            <a:spLocks noGrp="1"/>
          </p:cNvSpPr>
          <p:nvPr>
            <p:ph type="sldNum" sz="quarter" idx="8"/>
          </p:nvPr>
        </p:nvSpPr>
        <p:spPr/>
        <p:txBody>
          <a:bodyPr/>
          <a:lstStyle/>
          <a:p>
            <a:pPr lvl="0"/>
            <a:fld id="{B7254EA5-802A-4F4B-A041-8EFD8535C570}" type="slidenum">
              <a:t>31</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6D0112-C2FF-1E4B-6100-F25010096F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14F731-7B24-E313-37D7-7E7B7BDA524F}"/>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92D6D16E-5094-9FC9-2D46-2FB20E9A3E9D}"/>
              </a:ext>
            </a:extLst>
          </p:cNvPr>
          <p:cNvSpPr txBox="1">
            <a:spLocks noGrp="1"/>
          </p:cNvSpPr>
          <p:nvPr>
            <p:ph type="sldNum" sz="quarter" idx="8"/>
          </p:nvPr>
        </p:nvSpPr>
        <p:spPr/>
        <p:txBody>
          <a:bodyPr/>
          <a:lstStyle/>
          <a:p>
            <a:pPr lvl="0"/>
            <a:fld id="{86C3B8D0-E12C-4A36-A24A-A3C3B80359FD}" type="slidenum">
              <a:t>32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C558B1-561C-22EF-63D3-5DB55A873C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7B0E6-341B-2B37-682A-5676DA969579}"/>
              </a:ext>
            </a:extLst>
          </p:cNvPr>
          <p:cNvSpPr txBox="1">
            <a:spLocks noGrp="1"/>
          </p:cNvSpPr>
          <p:nvPr>
            <p:ph type="body" sz="quarter" idx="1"/>
          </p:nvPr>
        </p:nvSpPr>
        <p:spPr/>
        <p:txBody>
          <a:bodyPr/>
          <a:lstStyle/>
          <a:p>
            <a:pPr lvl="0"/>
            <a:r>
              <a:rPr lang="en-US">
                <a:cs typeface="Calibri"/>
              </a:rPr>
              <a:t>Please add relevant information to the room/building that you are in. </a:t>
            </a:r>
          </a:p>
          <a:p>
            <a:pPr lvl="0"/>
            <a:endParaRPr lang="en-US">
              <a:cs typeface="Calibri"/>
            </a:endParaRPr>
          </a:p>
          <a:p>
            <a:pPr lvl="0"/>
            <a:r>
              <a:rPr lang="en-US">
                <a:cs typeface="Calibri"/>
              </a:rPr>
              <a:t>Please add any other relevant information relating to H&amp;S. Or add any specific presentations to the course tile. This might be done on a different day. </a:t>
            </a:r>
          </a:p>
          <a:p>
            <a:pPr lvl="0"/>
            <a:endParaRPr lang="en-US">
              <a:cs typeface="Calibri"/>
            </a:endParaRPr>
          </a:p>
          <a:p>
            <a:pPr lvl="0"/>
            <a:r>
              <a:rPr lang="en-US">
                <a:cs typeface="Calibri"/>
              </a:rPr>
              <a:t>Smoking/vaping by the Eastgate area only, not walking about. </a:t>
            </a:r>
          </a:p>
        </p:txBody>
      </p:sp>
      <p:sp>
        <p:nvSpPr>
          <p:cNvPr id="4" name="Slide Number Placeholder 3">
            <a:extLst>
              <a:ext uri="{FF2B5EF4-FFF2-40B4-BE49-F238E27FC236}">
                <a16:creationId xmlns:a16="http://schemas.microsoft.com/office/drawing/2014/main" id="{DFD97B46-63FF-E0FB-E7B5-4335BEBF8127}"/>
              </a:ext>
            </a:extLst>
          </p:cNvPr>
          <p:cNvSpPr txBox="1">
            <a:spLocks noGrp="1"/>
          </p:cNvSpPr>
          <p:nvPr>
            <p:ph type="sldNum" sz="quarter" idx="8"/>
          </p:nvPr>
        </p:nvSpPr>
        <p:spPr/>
        <p:txBody>
          <a:bodyPr/>
          <a:lstStyle/>
          <a:p>
            <a:pPr lvl="0"/>
            <a:fld id="{559029B4-489A-49EF-8AC4-44F2BC12ACAC}" type="slidenum">
              <a:t>4</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EB225A-8045-0F8A-0F7D-2CBA33BEA5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E95F2D-C492-C371-BB46-F64D38485740}"/>
              </a:ext>
            </a:extLst>
          </p:cNvPr>
          <p:cNvSpPr txBox="1">
            <a:spLocks noGrp="1"/>
          </p:cNvSpPr>
          <p:nvPr>
            <p:ph type="body" sz="quarter" idx="1"/>
          </p:nvPr>
        </p:nvSpPr>
        <p:spPr/>
        <p:txBody>
          <a:bodyPr/>
          <a:lstStyle/>
          <a:p>
            <a:pPr lvl="0"/>
            <a:r>
              <a:rPr lang="en-US">
                <a:cs typeface="Calibri"/>
              </a:rPr>
              <a:t>** remove where necessary</a:t>
            </a:r>
          </a:p>
        </p:txBody>
      </p:sp>
      <p:sp>
        <p:nvSpPr>
          <p:cNvPr id="4" name="Slide Number Placeholder 3">
            <a:extLst>
              <a:ext uri="{FF2B5EF4-FFF2-40B4-BE49-F238E27FC236}">
                <a16:creationId xmlns:a16="http://schemas.microsoft.com/office/drawing/2014/main" id="{98699D9F-C60F-7001-032E-E50224ED4809}"/>
              </a:ext>
            </a:extLst>
          </p:cNvPr>
          <p:cNvSpPr txBox="1">
            <a:spLocks noGrp="1"/>
          </p:cNvSpPr>
          <p:nvPr>
            <p:ph type="sldNum" sz="quarter" idx="8"/>
          </p:nvPr>
        </p:nvSpPr>
        <p:spPr/>
        <p:txBody>
          <a:bodyPr/>
          <a:lstStyle/>
          <a:p>
            <a:pPr lvl="0"/>
            <a:fld id="{F9263E1B-F960-4D98-88D4-509F3116DE23}" type="slidenum">
              <a:t>6</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F6C01-0491-665D-1DE4-A4574D4615B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0B8C94-86E2-F2A5-C9C9-DFD9C5F058B3}"/>
              </a:ext>
            </a:extLst>
          </p:cNvPr>
          <p:cNvSpPr txBox="1">
            <a:spLocks noGrp="1"/>
          </p:cNvSpPr>
          <p:nvPr>
            <p:ph type="body" sz="quarter" idx="1"/>
          </p:nvPr>
        </p:nvSpPr>
        <p:spPr/>
        <p:txBody>
          <a:bodyPr/>
          <a:lstStyle/>
          <a:p>
            <a:pPr lvl="0"/>
            <a:endParaRPr lang="en-US" dirty="0">
              <a:cs typeface="Calibri"/>
            </a:endParaRPr>
          </a:p>
        </p:txBody>
      </p:sp>
      <p:sp>
        <p:nvSpPr>
          <p:cNvPr id="4" name="Slide Number Placeholder 3">
            <a:extLst>
              <a:ext uri="{FF2B5EF4-FFF2-40B4-BE49-F238E27FC236}">
                <a16:creationId xmlns:a16="http://schemas.microsoft.com/office/drawing/2014/main" id="{34B3D238-EFC7-54B6-C0E4-58668B4975D8}"/>
              </a:ext>
            </a:extLst>
          </p:cNvPr>
          <p:cNvSpPr txBox="1">
            <a:spLocks noGrp="1"/>
          </p:cNvSpPr>
          <p:nvPr>
            <p:ph type="sldNum" sz="quarter" idx="8"/>
          </p:nvPr>
        </p:nvSpPr>
        <p:spPr/>
        <p:txBody>
          <a:bodyPr/>
          <a:lstStyle/>
          <a:p>
            <a:pPr lvl="0"/>
            <a:fld id="{CA37A8D2-1DFB-4096-B119-FE417FAA29FA}" type="slidenum">
              <a:t>8</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9F6C01-0491-665D-1DE4-A4574D4615B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E30B8C94-86E2-F2A5-C9C9-DFD9C5F058B3}"/>
              </a:ext>
            </a:extLst>
          </p:cNvPr>
          <p:cNvSpPr txBox="1">
            <a:spLocks noGrp="1"/>
          </p:cNvSpPr>
          <p:nvPr>
            <p:ph type="body" sz="quarter" idx="1"/>
          </p:nvPr>
        </p:nvSpPr>
        <p:spPr/>
        <p:txBody>
          <a:bodyPr/>
          <a:lstStyle/>
          <a:p>
            <a:pPr lvl="0"/>
            <a:endParaRPr lang="en-US" dirty="0">
              <a:cs typeface="Calibri"/>
            </a:endParaRPr>
          </a:p>
        </p:txBody>
      </p:sp>
      <p:sp>
        <p:nvSpPr>
          <p:cNvPr id="4" name="Slide Number Placeholder 3">
            <a:extLst>
              <a:ext uri="{FF2B5EF4-FFF2-40B4-BE49-F238E27FC236}">
                <a16:creationId xmlns:a16="http://schemas.microsoft.com/office/drawing/2014/main" id="{34B3D238-EFC7-54B6-C0E4-58668B4975D8}"/>
              </a:ext>
            </a:extLst>
          </p:cNvPr>
          <p:cNvSpPr txBox="1">
            <a:spLocks noGrp="1"/>
          </p:cNvSpPr>
          <p:nvPr>
            <p:ph type="sldNum" sz="quarter" idx="8"/>
          </p:nvPr>
        </p:nvSpPr>
        <p:spPr/>
        <p:txBody>
          <a:bodyPr/>
          <a:lstStyle/>
          <a:p>
            <a:pPr lvl="0"/>
            <a:fld id="{CA37A8D2-1DFB-4096-B119-FE417FAA29FA}" type="slidenum">
              <a:t>9</a:t>
            </a:fld>
            <a:endParaRPr lang="en-GB"/>
          </a:p>
        </p:txBody>
      </p:sp>
    </p:spTree>
    <p:extLst>
      <p:ext uri="{BB962C8B-B14F-4D97-AF65-F5344CB8AC3E}">
        <p14:creationId xmlns:p14="http://schemas.microsoft.com/office/powerpoint/2010/main" val="505899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E326D-F479-9B0B-7632-EC25CA2B5BD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55BFBC2-5129-1FBC-7847-1E65EE2BC0F0}"/>
              </a:ext>
            </a:extLst>
          </p:cNvPr>
          <p:cNvSpPr txBox="1">
            <a:spLocks noGrp="1"/>
          </p:cNvSpPr>
          <p:nvPr>
            <p:ph type="body" sz="quarter" idx="1"/>
          </p:nvPr>
        </p:nvSpPr>
        <p:spPr/>
        <p:txBody>
          <a:bodyPr/>
          <a:lstStyle/>
          <a:p>
            <a:pPr lvl="0"/>
            <a:endParaRPr lang="en-US" dirty="0"/>
          </a:p>
          <a:p>
            <a:pPr lvl="0"/>
            <a:endParaRPr lang="en-US" dirty="0"/>
          </a:p>
          <a:p>
            <a:pPr marL="171450" lvl="0" indent="-171450">
              <a:buSzPct val="100000"/>
              <a:buFont typeface="Arial"/>
              <a:buChar char="•"/>
            </a:pPr>
            <a:endParaRPr lang="en-US" dirty="0"/>
          </a:p>
          <a:p>
            <a:pPr marL="171450" lvl="0" indent="-171450">
              <a:buSzPct val="100000"/>
              <a:buFont typeface="Arial"/>
              <a:buChar char="•"/>
            </a:pPr>
            <a:endParaRPr lang="en-US" dirty="0"/>
          </a:p>
          <a:p>
            <a:pPr lvl="0"/>
            <a:endParaRPr lang="en-US" dirty="0">
              <a:cs typeface="Calibri"/>
            </a:endParaRPr>
          </a:p>
        </p:txBody>
      </p:sp>
      <p:sp>
        <p:nvSpPr>
          <p:cNvPr id="4" name="Slide Number Placeholder 3">
            <a:extLst>
              <a:ext uri="{FF2B5EF4-FFF2-40B4-BE49-F238E27FC236}">
                <a16:creationId xmlns:a16="http://schemas.microsoft.com/office/drawing/2014/main" id="{E50E0AC7-9553-618B-67A8-9F00C8AC4B42}"/>
              </a:ext>
            </a:extLst>
          </p:cNvPr>
          <p:cNvSpPr txBox="1">
            <a:spLocks noGrp="1"/>
          </p:cNvSpPr>
          <p:nvPr>
            <p:ph type="sldNum" sz="quarter" idx="8"/>
          </p:nvPr>
        </p:nvSpPr>
        <p:spPr/>
        <p:txBody>
          <a:bodyPr/>
          <a:lstStyle/>
          <a:p>
            <a:pPr lvl="0"/>
            <a:fld id="{590C01B1-6182-4EAD-A99E-528F6958DBF7}" type="slidenum">
              <a:t>10</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AF3347-A0BE-81C7-EEE4-584BB009145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F63C3B03-7F69-FD67-E680-7E1095C576F7}"/>
              </a:ext>
            </a:extLst>
          </p:cNvPr>
          <p:cNvSpPr txBox="1">
            <a:spLocks noGrp="1"/>
          </p:cNvSpPr>
          <p:nvPr>
            <p:ph type="body" sz="quarter" idx="1"/>
          </p:nvPr>
        </p:nvSpPr>
        <p:spPr/>
        <p:txBody>
          <a:bodyPr/>
          <a:lstStyle/>
          <a:p>
            <a:pPr marL="0" lvl="0" indent="0">
              <a:buSzPct val="100000"/>
              <a:buFont typeface="Arial"/>
              <a:buNone/>
            </a:pPr>
            <a:endParaRPr lang="en-US" dirty="0"/>
          </a:p>
          <a:p>
            <a:pPr lvl="0"/>
            <a:endParaRPr lang="en-US" dirty="0">
              <a:cs typeface="Calibri"/>
            </a:endParaRPr>
          </a:p>
          <a:p>
            <a:pPr lvl="0"/>
            <a:endParaRPr lang="en-US" dirty="0">
              <a:cs typeface="Calibri"/>
            </a:endParaRPr>
          </a:p>
        </p:txBody>
      </p:sp>
      <p:sp>
        <p:nvSpPr>
          <p:cNvPr id="4" name="Slide Number Placeholder 3">
            <a:extLst>
              <a:ext uri="{FF2B5EF4-FFF2-40B4-BE49-F238E27FC236}">
                <a16:creationId xmlns:a16="http://schemas.microsoft.com/office/drawing/2014/main" id="{3DB53B51-D757-4706-9803-68084E7E72F6}"/>
              </a:ext>
            </a:extLst>
          </p:cNvPr>
          <p:cNvSpPr txBox="1">
            <a:spLocks noGrp="1"/>
          </p:cNvSpPr>
          <p:nvPr>
            <p:ph type="sldNum" sz="quarter" idx="8"/>
          </p:nvPr>
        </p:nvSpPr>
        <p:spPr/>
        <p:txBody>
          <a:bodyPr/>
          <a:lstStyle/>
          <a:p>
            <a:pPr lvl="0"/>
            <a:fld id="{55D19C0C-596E-44EB-8E88-DC1C63787A81}" type="slidenum">
              <a:t>11</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EDEEE-DC5A-9DC8-BA44-6F07BCB1D57B}"/>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B6791AC1-E213-D740-D749-29CF6743D3CA}"/>
              </a:ext>
            </a:extLst>
          </p:cNvPr>
          <p:cNvSpPr txBox="1">
            <a:spLocks noGrp="1"/>
          </p:cNvSpPr>
          <p:nvPr>
            <p:ph type="body" sz="quarter" idx="1"/>
          </p:nvPr>
        </p:nvSpPr>
        <p:spPr/>
        <p:txBody>
          <a:bodyPr/>
          <a:lstStyle/>
          <a:p>
            <a:pPr lvl="0"/>
            <a:r>
              <a:rPr lang="en-US" dirty="0"/>
              <a:t>*Please add a copy of the timetable. Explain that this can also be found on the Ci Connect app (check it's on there first) as it will automatically update room numbers if there are changes. </a:t>
            </a:r>
          </a:p>
        </p:txBody>
      </p:sp>
      <p:sp>
        <p:nvSpPr>
          <p:cNvPr id="4" name="Slide Number Placeholder 3">
            <a:extLst>
              <a:ext uri="{FF2B5EF4-FFF2-40B4-BE49-F238E27FC236}">
                <a16:creationId xmlns:a16="http://schemas.microsoft.com/office/drawing/2014/main" id="{562CB747-91E8-8803-4822-C6CE184CB838}"/>
              </a:ext>
            </a:extLst>
          </p:cNvPr>
          <p:cNvSpPr txBox="1">
            <a:spLocks noGrp="1"/>
          </p:cNvSpPr>
          <p:nvPr>
            <p:ph type="sldNum" sz="quarter" idx="8"/>
          </p:nvPr>
        </p:nvSpPr>
        <p:spPr/>
        <p:txBody>
          <a:bodyPr/>
          <a:lstStyle/>
          <a:p>
            <a:pPr lvl="0"/>
            <a:fld id="{D8C4B3AB-A1AA-426E-A060-809EF4112951}" type="slidenum">
              <a:t>12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38DAA-FCE8-5F7C-F67A-EEF0FB6D6491}"/>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GB"/>
              <a:t>Click to edit Master title style</a:t>
            </a:r>
          </a:p>
        </p:txBody>
      </p:sp>
      <p:sp>
        <p:nvSpPr>
          <p:cNvPr id="3" name="Subtitle 2">
            <a:extLst>
              <a:ext uri="{FF2B5EF4-FFF2-40B4-BE49-F238E27FC236}">
                <a16:creationId xmlns:a16="http://schemas.microsoft.com/office/drawing/2014/main" id="{53568247-EBB8-4816-F7AC-633FCE505CC8}"/>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GB"/>
              <a:t>Click to edit Master subtitle style</a:t>
            </a:r>
          </a:p>
        </p:txBody>
      </p:sp>
      <p:sp>
        <p:nvSpPr>
          <p:cNvPr id="4" name="Date Placeholder 3">
            <a:extLst>
              <a:ext uri="{FF2B5EF4-FFF2-40B4-BE49-F238E27FC236}">
                <a16:creationId xmlns:a16="http://schemas.microsoft.com/office/drawing/2014/main" id="{27BF7289-5C7C-3B22-8EB6-12E35DDF26A6}"/>
              </a:ext>
            </a:extLst>
          </p:cNvPr>
          <p:cNvSpPr txBox="1">
            <a:spLocks noGrp="1"/>
          </p:cNvSpPr>
          <p:nvPr>
            <p:ph type="dt" sz="half" idx="7"/>
          </p:nvPr>
        </p:nvSpPr>
        <p:spPr/>
        <p:txBody>
          <a:bodyPr/>
          <a:lstStyle>
            <a:lvl1pPr>
              <a:defRPr/>
            </a:lvl1pPr>
          </a:lstStyle>
          <a:p>
            <a:pPr lvl="0"/>
            <a:fld id="{6356EFD7-73C0-461C-8D22-DB022515BDCF}" type="datetime1">
              <a:rPr lang="en-GB"/>
              <a:pPr lvl="0"/>
              <a:t>13/09/2023</a:t>
            </a:fld>
            <a:endParaRPr lang="en-GB"/>
          </a:p>
        </p:txBody>
      </p:sp>
      <p:sp>
        <p:nvSpPr>
          <p:cNvPr id="5" name="Footer Placeholder 4">
            <a:extLst>
              <a:ext uri="{FF2B5EF4-FFF2-40B4-BE49-F238E27FC236}">
                <a16:creationId xmlns:a16="http://schemas.microsoft.com/office/drawing/2014/main" id="{0B5D0331-5A49-E320-B78C-1F1E956B4A5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D12C507-FBD6-BF53-BB47-AC13048C1D54}"/>
              </a:ext>
            </a:extLst>
          </p:cNvPr>
          <p:cNvSpPr txBox="1">
            <a:spLocks noGrp="1"/>
          </p:cNvSpPr>
          <p:nvPr>
            <p:ph type="sldNum" sz="quarter" idx="8"/>
          </p:nvPr>
        </p:nvSpPr>
        <p:spPr/>
        <p:txBody>
          <a:bodyPr/>
          <a:lstStyle>
            <a:lvl1pPr>
              <a:defRPr/>
            </a:lvl1pPr>
          </a:lstStyle>
          <a:p>
            <a:pPr lvl="0"/>
            <a:fld id="{271751F3-2DBA-408B-BBEF-14A46825C113}" type="slidenum">
              <a:t>‹#›</a:t>
            </a:fld>
            <a:endParaRPr lang="en-GB"/>
          </a:p>
        </p:txBody>
      </p:sp>
    </p:spTree>
    <p:extLst>
      <p:ext uri="{BB962C8B-B14F-4D97-AF65-F5344CB8AC3E}">
        <p14:creationId xmlns:p14="http://schemas.microsoft.com/office/powerpoint/2010/main" val="3378796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CD7AC-0E90-F647-E606-8979A818C370}"/>
              </a:ext>
            </a:extLst>
          </p:cNvPr>
          <p:cNvSpPr txBox="1">
            <a:spLocks noGrp="1"/>
          </p:cNvSpPr>
          <p:nvPr>
            <p:ph type="title"/>
          </p:nvPr>
        </p:nvSpPr>
        <p:spPr/>
        <p:txBody>
          <a:bodyPr/>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DD5458F9-7E94-6843-D9CF-FE9731E9E46B}"/>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65F8AE7D-3DBF-0736-8A8F-C51A1E4B85B2}"/>
              </a:ext>
            </a:extLst>
          </p:cNvPr>
          <p:cNvSpPr txBox="1">
            <a:spLocks noGrp="1"/>
          </p:cNvSpPr>
          <p:nvPr>
            <p:ph type="dt" sz="half" idx="7"/>
          </p:nvPr>
        </p:nvSpPr>
        <p:spPr/>
        <p:txBody>
          <a:bodyPr/>
          <a:lstStyle>
            <a:lvl1pPr>
              <a:defRPr/>
            </a:lvl1pPr>
          </a:lstStyle>
          <a:p>
            <a:pPr lvl="0"/>
            <a:fld id="{9AA06378-7E23-4040-9B47-5C2BF6ACF6F2}" type="datetime1">
              <a:rPr lang="en-GB"/>
              <a:pPr lvl="0"/>
              <a:t>13/09/2023</a:t>
            </a:fld>
            <a:endParaRPr lang="en-GB"/>
          </a:p>
        </p:txBody>
      </p:sp>
      <p:sp>
        <p:nvSpPr>
          <p:cNvPr id="5" name="Footer Placeholder 4">
            <a:extLst>
              <a:ext uri="{FF2B5EF4-FFF2-40B4-BE49-F238E27FC236}">
                <a16:creationId xmlns:a16="http://schemas.microsoft.com/office/drawing/2014/main" id="{0A2B0E18-85B7-9FB9-138A-1E867DAC2F5A}"/>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61C6075B-D863-9D3A-7793-B1C2310A3122}"/>
              </a:ext>
            </a:extLst>
          </p:cNvPr>
          <p:cNvSpPr txBox="1">
            <a:spLocks noGrp="1"/>
          </p:cNvSpPr>
          <p:nvPr>
            <p:ph type="sldNum" sz="quarter" idx="8"/>
          </p:nvPr>
        </p:nvSpPr>
        <p:spPr/>
        <p:txBody>
          <a:bodyPr/>
          <a:lstStyle>
            <a:lvl1pPr>
              <a:defRPr/>
            </a:lvl1pPr>
          </a:lstStyle>
          <a:p>
            <a:pPr lvl="0"/>
            <a:fld id="{447B9779-D465-4272-B8C0-AF9ABF0B47A4}" type="slidenum">
              <a:t>‹#›</a:t>
            </a:fld>
            <a:endParaRPr lang="en-GB"/>
          </a:p>
        </p:txBody>
      </p:sp>
    </p:spTree>
    <p:extLst>
      <p:ext uri="{BB962C8B-B14F-4D97-AF65-F5344CB8AC3E}">
        <p14:creationId xmlns:p14="http://schemas.microsoft.com/office/powerpoint/2010/main" val="13203610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73A2550-B8A1-9679-43B6-BAA5B91B7E56}"/>
              </a:ext>
            </a:extLst>
          </p:cNvPr>
          <p:cNvSpPr txBox="1">
            <a:spLocks noGrp="1"/>
          </p:cNvSpPr>
          <p:nvPr>
            <p:ph type="title" orient="vert"/>
          </p:nvPr>
        </p:nvSpPr>
        <p:spPr>
          <a:xfrm>
            <a:off x="8724903" y="365129"/>
            <a:ext cx="2628899" cy="5811834"/>
          </a:xfrm>
        </p:spPr>
        <p:txBody>
          <a:bodyPr vert="eaVert"/>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14DA1F83-3692-5897-9B14-D802B43E9FD2}"/>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43A219-3EAD-DF5F-6402-FCCF25726FB7}"/>
              </a:ext>
            </a:extLst>
          </p:cNvPr>
          <p:cNvSpPr txBox="1">
            <a:spLocks noGrp="1"/>
          </p:cNvSpPr>
          <p:nvPr>
            <p:ph type="dt" sz="half" idx="7"/>
          </p:nvPr>
        </p:nvSpPr>
        <p:spPr/>
        <p:txBody>
          <a:bodyPr/>
          <a:lstStyle>
            <a:lvl1pPr>
              <a:defRPr/>
            </a:lvl1pPr>
          </a:lstStyle>
          <a:p>
            <a:pPr lvl="0"/>
            <a:fld id="{3BF13B55-9591-44FE-B01F-820B21C9EF49}" type="datetime1">
              <a:rPr lang="en-GB"/>
              <a:pPr lvl="0"/>
              <a:t>13/09/2023</a:t>
            </a:fld>
            <a:endParaRPr lang="en-GB"/>
          </a:p>
        </p:txBody>
      </p:sp>
      <p:sp>
        <p:nvSpPr>
          <p:cNvPr id="5" name="Footer Placeholder 4">
            <a:extLst>
              <a:ext uri="{FF2B5EF4-FFF2-40B4-BE49-F238E27FC236}">
                <a16:creationId xmlns:a16="http://schemas.microsoft.com/office/drawing/2014/main" id="{EB911FDA-4C9D-8885-3BB0-C7DFD3753CD5}"/>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79AB0DB-9232-80E4-CA77-71EAE1045071}"/>
              </a:ext>
            </a:extLst>
          </p:cNvPr>
          <p:cNvSpPr txBox="1">
            <a:spLocks noGrp="1"/>
          </p:cNvSpPr>
          <p:nvPr>
            <p:ph type="sldNum" sz="quarter" idx="8"/>
          </p:nvPr>
        </p:nvSpPr>
        <p:spPr/>
        <p:txBody>
          <a:bodyPr/>
          <a:lstStyle>
            <a:lvl1pPr>
              <a:defRPr/>
            </a:lvl1pPr>
          </a:lstStyle>
          <a:p>
            <a:pPr lvl="0"/>
            <a:fld id="{9E773C2E-1B5B-47DF-812B-2160D314A616}" type="slidenum">
              <a:t>‹#›</a:t>
            </a:fld>
            <a:endParaRPr lang="en-GB"/>
          </a:p>
        </p:txBody>
      </p:sp>
    </p:spTree>
    <p:extLst>
      <p:ext uri="{BB962C8B-B14F-4D97-AF65-F5344CB8AC3E}">
        <p14:creationId xmlns:p14="http://schemas.microsoft.com/office/powerpoint/2010/main" val="2745535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9C253-E2CB-8EB2-B798-A3804B4244AC}"/>
              </a:ext>
            </a:extLst>
          </p:cNvPr>
          <p:cNvSpPr txBox="1">
            <a:spLocks noGrp="1"/>
          </p:cNvSpPr>
          <p:nvPr>
            <p:ph type="ctrTitle"/>
          </p:nvPr>
        </p:nvSpPr>
        <p:spPr>
          <a:xfrm>
            <a:off x="1524003" y="1122361"/>
            <a:ext cx="9144000" cy="2387598"/>
          </a:xfrm>
        </p:spPr>
        <p:txBody>
          <a:bodyPr anchor="b" anchorCtr="1"/>
          <a:lstStyle>
            <a:lvl1pPr algn="ctr">
              <a:defRPr sz="6000"/>
            </a:lvl1pPr>
          </a:lstStyle>
          <a:p>
            <a:pPr lvl="0"/>
            <a:r>
              <a:rPr lang="en-US"/>
              <a:t>Click to edit Master title style</a:t>
            </a:r>
            <a:endParaRPr lang="en-GB"/>
          </a:p>
        </p:txBody>
      </p:sp>
      <p:sp>
        <p:nvSpPr>
          <p:cNvPr id="3" name="Subtitle 2">
            <a:extLst>
              <a:ext uri="{FF2B5EF4-FFF2-40B4-BE49-F238E27FC236}">
                <a16:creationId xmlns:a16="http://schemas.microsoft.com/office/drawing/2014/main" id="{19E18395-F311-8F34-3710-D72EE11D585E}"/>
              </a:ext>
            </a:extLst>
          </p:cNvPr>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en-US"/>
              <a:t>Click to edit Master subtitle style</a:t>
            </a:r>
            <a:endParaRPr lang="en-GB"/>
          </a:p>
        </p:txBody>
      </p:sp>
      <p:sp>
        <p:nvSpPr>
          <p:cNvPr id="4" name="Date Placeholder 3">
            <a:extLst>
              <a:ext uri="{FF2B5EF4-FFF2-40B4-BE49-F238E27FC236}">
                <a16:creationId xmlns:a16="http://schemas.microsoft.com/office/drawing/2014/main" id="{9AEB8478-AC57-5D88-C077-B37CCA106457}"/>
              </a:ext>
            </a:extLst>
          </p:cNvPr>
          <p:cNvSpPr txBox="1">
            <a:spLocks noGrp="1"/>
          </p:cNvSpPr>
          <p:nvPr>
            <p:ph type="dt" sz="half" idx="7"/>
          </p:nvPr>
        </p:nvSpPr>
        <p:spPr/>
        <p:txBody>
          <a:bodyPr/>
          <a:lstStyle>
            <a:lvl1pPr>
              <a:defRPr/>
            </a:lvl1pPr>
          </a:lstStyle>
          <a:p>
            <a:pPr lvl="0"/>
            <a:fld id="{9085670E-BD4C-4A12-911B-79D812A66F90}" type="datetime1">
              <a:rPr lang="en-GB"/>
              <a:pPr lvl="0"/>
              <a:t>13/09/2023</a:t>
            </a:fld>
            <a:endParaRPr lang="en-GB"/>
          </a:p>
        </p:txBody>
      </p:sp>
      <p:sp>
        <p:nvSpPr>
          <p:cNvPr id="5" name="Footer Placeholder 4">
            <a:extLst>
              <a:ext uri="{FF2B5EF4-FFF2-40B4-BE49-F238E27FC236}">
                <a16:creationId xmlns:a16="http://schemas.microsoft.com/office/drawing/2014/main" id="{14FBD82B-E8D8-0BC7-B7CF-889D6E7FD4C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8125515-CE3D-738A-AAD8-335725CC46EE}"/>
              </a:ext>
            </a:extLst>
          </p:cNvPr>
          <p:cNvSpPr txBox="1">
            <a:spLocks noGrp="1"/>
          </p:cNvSpPr>
          <p:nvPr>
            <p:ph type="sldNum" sz="quarter" idx="8"/>
          </p:nvPr>
        </p:nvSpPr>
        <p:spPr/>
        <p:txBody>
          <a:bodyPr/>
          <a:lstStyle>
            <a:lvl1pPr>
              <a:defRPr/>
            </a:lvl1pPr>
          </a:lstStyle>
          <a:p>
            <a:pPr lvl="0"/>
            <a:fld id="{19DF3DD1-FA3C-422F-9510-7E8EE4D3CB23}" type="slidenum">
              <a:t>‹#›</a:t>
            </a:fld>
            <a:endParaRPr lang="en-GB"/>
          </a:p>
        </p:txBody>
      </p:sp>
    </p:spTree>
    <p:extLst>
      <p:ext uri="{BB962C8B-B14F-4D97-AF65-F5344CB8AC3E}">
        <p14:creationId xmlns:p14="http://schemas.microsoft.com/office/powerpoint/2010/main" val="2732274387"/>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8FDC3D-3708-3B23-9F55-81E17154EBD1}"/>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12CFEFA3-27FA-1EFF-7625-BEFD6C0F11C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D2331A8-EBF3-1F9F-12DE-D6945F7EFD2C}"/>
              </a:ext>
            </a:extLst>
          </p:cNvPr>
          <p:cNvSpPr txBox="1">
            <a:spLocks noGrp="1"/>
          </p:cNvSpPr>
          <p:nvPr>
            <p:ph type="dt" sz="half" idx="7"/>
          </p:nvPr>
        </p:nvSpPr>
        <p:spPr/>
        <p:txBody>
          <a:bodyPr/>
          <a:lstStyle>
            <a:lvl1pPr>
              <a:defRPr/>
            </a:lvl1pPr>
          </a:lstStyle>
          <a:p>
            <a:pPr lvl="0"/>
            <a:fld id="{6E02A29A-CBF8-4257-AE49-CB175341B64D}" type="datetime1">
              <a:rPr lang="en-GB"/>
              <a:pPr lvl="0"/>
              <a:t>13/09/2023</a:t>
            </a:fld>
            <a:endParaRPr lang="en-GB"/>
          </a:p>
        </p:txBody>
      </p:sp>
      <p:sp>
        <p:nvSpPr>
          <p:cNvPr id="5" name="Footer Placeholder 4">
            <a:extLst>
              <a:ext uri="{FF2B5EF4-FFF2-40B4-BE49-F238E27FC236}">
                <a16:creationId xmlns:a16="http://schemas.microsoft.com/office/drawing/2014/main" id="{BB29DBE6-C74C-8BBB-CCBD-84601DFBCAE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8CA88C42-54C4-4B88-06EC-2FBAC9D88DE1}"/>
              </a:ext>
            </a:extLst>
          </p:cNvPr>
          <p:cNvSpPr txBox="1">
            <a:spLocks noGrp="1"/>
          </p:cNvSpPr>
          <p:nvPr>
            <p:ph type="sldNum" sz="quarter" idx="8"/>
          </p:nvPr>
        </p:nvSpPr>
        <p:spPr/>
        <p:txBody>
          <a:bodyPr/>
          <a:lstStyle>
            <a:lvl1pPr>
              <a:defRPr/>
            </a:lvl1pPr>
          </a:lstStyle>
          <a:p>
            <a:pPr lvl="0"/>
            <a:fld id="{37A602B1-2AC5-4E8E-9150-7B84EC20CB94}" type="slidenum">
              <a:t>‹#›</a:t>
            </a:fld>
            <a:endParaRPr lang="en-GB"/>
          </a:p>
        </p:txBody>
      </p:sp>
    </p:spTree>
    <p:extLst>
      <p:ext uri="{BB962C8B-B14F-4D97-AF65-F5344CB8AC3E}">
        <p14:creationId xmlns:p14="http://schemas.microsoft.com/office/powerpoint/2010/main" val="298460319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D956F4-3F40-0866-0377-BEC0A100E403}"/>
              </a:ext>
            </a:extLst>
          </p:cNvPr>
          <p:cNvSpPr txBox="1">
            <a:spLocks noGrp="1"/>
          </p:cNvSpPr>
          <p:nvPr>
            <p:ph type="title"/>
          </p:nvPr>
        </p:nvSpPr>
        <p:spPr>
          <a:xfrm>
            <a:off x="831847" y="1709735"/>
            <a:ext cx="10515600" cy="2852735"/>
          </a:xfrm>
        </p:spPr>
        <p:txBody>
          <a:bodyPr anchor="b"/>
          <a:lstStyle>
            <a:lvl1pPr>
              <a:defRPr sz="6000"/>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0411921B-3303-E90D-E520-C4881956DB86}"/>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US"/>
              <a:t>Edit Master text styles</a:t>
            </a:r>
          </a:p>
        </p:txBody>
      </p:sp>
      <p:sp>
        <p:nvSpPr>
          <p:cNvPr id="4" name="Date Placeholder 3">
            <a:extLst>
              <a:ext uri="{FF2B5EF4-FFF2-40B4-BE49-F238E27FC236}">
                <a16:creationId xmlns:a16="http://schemas.microsoft.com/office/drawing/2014/main" id="{E96D6128-A4C2-B09B-842C-C5E4B49AEFD5}"/>
              </a:ext>
            </a:extLst>
          </p:cNvPr>
          <p:cNvSpPr txBox="1">
            <a:spLocks noGrp="1"/>
          </p:cNvSpPr>
          <p:nvPr>
            <p:ph type="dt" sz="half" idx="7"/>
          </p:nvPr>
        </p:nvSpPr>
        <p:spPr/>
        <p:txBody>
          <a:bodyPr/>
          <a:lstStyle>
            <a:lvl1pPr>
              <a:defRPr/>
            </a:lvl1pPr>
          </a:lstStyle>
          <a:p>
            <a:pPr lvl="0"/>
            <a:fld id="{F6A2860C-7002-43CD-8B9F-56635590F975}" type="datetime1">
              <a:rPr lang="en-GB"/>
              <a:pPr lvl="0"/>
              <a:t>13/09/2023</a:t>
            </a:fld>
            <a:endParaRPr lang="en-GB"/>
          </a:p>
        </p:txBody>
      </p:sp>
      <p:sp>
        <p:nvSpPr>
          <p:cNvPr id="5" name="Footer Placeholder 4">
            <a:extLst>
              <a:ext uri="{FF2B5EF4-FFF2-40B4-BE49-F238E27FC236}">
                <a16:creationId xmlns:a16="http://schemas.microsoft.com/office/drawing/2014/main" id="{37CB4E7C-0761-EEF9-571C-A3F6EEB816D9}"/>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B534527C-81F4-6F4D-FCD6-AC733CB0B058}"/>
              </a:ext>
            </a:extLst>
          </p:cNvPr>
          <p:cNvSpPr txBox="1">
            <a:spLocks noGrp="1"/>
          </p:cNvSpPr>
          <p:nvPr>
            <p:ph type="sldNum" sz="quarter" idx="8"/>
          </p:nvPr>
        </p:nvSpPr>
        <p:spPr/>
        <p:txBody>
          <a:bodyPr/>
          <a:lstStyle>
            <a:lvl1pPr>
              <a:defRPr/>
            </a:lvl1pPr>
          </a:lstStyle>
          <a:p>
            <a:pPr lvl="0"/>
            <a:fld id="{A815F3AF-F230-4260-A78A-FEE5D82141B5}" type="slidenum">
              <a:t>‹#›</a:t>
            </a:fld>
            <a:endParaRPr lang="en-GB"/>
          </a:p>
        </p:txBody>
      </p:sp>
    </p:spTree>
    <p:extLst>
      <p:ext uri="{BB962C8B-B14F-4D97-AF65-F5344CB8AC3E}">
        <p14:creationId xmlns:p14="http://schemas.microsoft.com/office/powerpoint/2010/main" val="3935290025"/>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6515A-6733-7D82-ACC8-640EA24E5A77}"/>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CCAA3E10-07A6-F73D-E10B-D238DA157949}"/>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54BFE13-7609-D750-A30B-317B3F40339B}"/>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4E874AB-B826-B57B-6853-49896821B3C3}"/>
              </a:ext>
            </a:extLst>
          </p:cNvPr>
          <p:cNvSpPr txBox="1">
            <a:spLocks noGrp="1"/>
          </p:cNvSpPr>
          <p:nvPr>
            <p:ph type="dt" sz="half" idx="7"/>
          </p:nvPr>
        </p:nvSpPr>
        <p:spPr/>
        <p:txBody>
          <a:bodyPr/>
          <a:lstStyle>
            <a:lvl1pPr>
              <a:defRPr/>
            </a:lvl1pPr>
          </a:lstStyle>
          <a:p>
            <a:pPr lvl="0"/>
            <a:fld id="{123F8643-2CBB-43FE-A98D-C0066CB566CC}" type="datetime1">
              <a:rPr lang="en-GB"/>
              <a:pPr lvl="0"/>
              <a:t>13/09/2023</a:t>
            </a:fld>
            <a:endParaRPr lang="en-GB"/>
          </a:p>
        </p:txBody>
      </p:sp>
      <p:sp>
        <p:nvSpPr>
          <p:cNvPr id="6" name="Footer Placeholder 5">
            <a:extLst>
              <a:ext uri="{FF2B5EF4-FFF2-40B4-BE49-F238E27FC236}">
                <a16:creationId xmlns:a16="http://schemas.microsoft.com/office/drawing/2014/main" id="{DDE48AF6-C988-EFE9-B8AB-DB8365CA80F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182B04E6-E5B4-0A46-F3B9-A8AFD474CA12}"/>
              </a:ext>
            </a:extLst>
          </p:cNvPr>
          <p:cNvSpPr txBox="1">
            <a:spLocks noGrp="1"/>
          </p:cNvSpPr>
          <p:nvPr>
            <p:ph type="sldNum" sz="quarter" idx="8"/>
          </p:nvPr>
        </p:nvSpPr>
        <p:spPr/>
        <p:txBody>
          <a:bodyPr/>
          <a:lstStyle>
            <a:lvl1pPr>
              <a:defRPr/>
            </a:lvl1pPr>
          </a:lstStyle>
          <a:p>
            <a:pPr lvl="0"/>
            <a:fld id="{0803CEB4-0C55-4103-9F71-B72E3223B05A}" type="slidenum">
              <a:t>‹#›</a:t>
            </a:fld>
            <a:endParaRPr lang="en-GB"/>
          </a:p>
        </p:txBody>
      </p:sp>
    </p:spTree>
    <p:extLst>
      <p:ext uri="{BB962C8B-B14F-4D97-AF65-F5344CB8AC3E}">
        <p14:creationId xmlns:p14="http://schemas.microsoft.com/office/powerpoint/2010/main" val="1007910795"/>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CD1FA-1402-0AF3-3F5A-A4944A3FBC28}"/>
              </a:ext>
            </a:extLst>
          </p:cNvPr>
          <p:cNvSpPr txBox="1">
            <a:spLocks noGrp="1"/>
          </p:cNvSpPr>
          <p:nvPr>
            <p:ph type="title"/>
          </p:nvPr>
        </p:nvSpPr>
        <p:spPr>
          <a:xfrm>
            <a:off x="839784" y="365129"/>
            <a:ext cx="10515600" cy="1325559"/>
          </a:xfrm>
        </p:spPr>
        <p:txBody>
          <a:bodyPr/>
          <a:lstStyle>
            <a:lvl1pPr>
              <a:defRPr/>
            </a:lvl1p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7EE0B5C-D630-1D52-F6A7-B04D0C6A7B07}"/>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US"/>
              <a:t>Edit Master text styles</a:t>
            </a:r>
          </a:p>
        </p:txBody>
      </p:sp>
      <p:sp>
        <p:nvSpPr>
          <p:cNvPr id="4" name="Content Placeholder 3">
            <a:extLst>
              <a:ext uri="{FF2B5EF4-FFF2-40B4-BE49-F238E27FC236}">
                <a16:creationId xmlns:a16="http://schemas.microsoft.com/office/drawing/2014/main" id="{9E5D492A-6E88-14F7-59DB-A9BF5CCAF6BE}"/>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95F176AC-A94E-15DC-C7D3-7D75A75305E8}"/>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US"/>
              <a:t>Edit Master text styles</a:t>
            </a:r>
          </a:p>
        </p:txBody>
      </p:sp>
      <p:sp>
        <p:nvSpPr>
          <p:cNvPr id="6" name="Content Placeholder 5">
            <a:extLst>
              <a:ext uri="{FF2B5EF4-FFF2-40B4-BE49-F238E27FC236}">
                <a16:creationId xmlns:a16="http://schemas.microsoft.com/office/drawing/2014/main" id="{E681ED5C-EA23-76CD-43CB-B991E9E2FB5F}"/>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AAB357-C4DC-5FF8-A140-C2A9489FAC46}"/>
              </a:ext>
            </a:extLst>
          </p:cNvPr>
          <p:cNvSpPr txBox="1">
            <a:spLocks noGrp="1"/>
          </p:cNvSpPr>
          <p:nvPr>
            <p:ph type="dt" sz="half" idx="7"/>
          </p:nvPr>
        </p:nvSpPr>
        <p:spPr/>
        <p:txBody>
          <a:bodyPr/>
          <a:lstStyle>
            <a:lvl1pPr>
              <a:defRPr/>
            </a:lvl1pPr>
          </a:lstStyle>
          <a:p>
            <a:pPr lvl="0"/>
            <a:fld id="{FEAF3C46-D782-4F3C-A913-66F96529EF7A}" type="datetime1">
              <a:rPr lang="en-GB"/>
              <a:pPr lvl="0"/>
              <a:t>13/09/2023</a:t>
            </a:fld>
            <a:endParaRPr lang="en-GB"/>
          </a:p>
        </p:txBody>
      </p:sp>
      <p:sp>
        <p:nvSpPr>
          <p:cNvPr id="8" name="Footer Placeholder 7">
            <a:extLst>
              <a:ext uri="{FF2B5EF4-FFF2-40B4-BE49-F238E27FC236}">
                <a16:creationId xmlns:a16="http://schemas.microsoft.com/office/drawing/2014/main" id="{0191FA2A-D97B-57E5-A5AF-1D29BB16191D}"/>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CA1ECFE0-4355-9E46-1B92-83D30ED78FD1}"/>
              </a:ext>
            </a:extLst>
          </p:cNvPr>
          <p:cNvSpPr txBox="1">
            <a:spLocks noGrp="1"/>
          </p:cNvSpPr>
          <p:nvPr>
            <p:ph type="sldNum" sz="quarter" idx="8"/>
          </p:nvPr>
        </p:nvSpPr>
        <p:spPr/>
        <p:txBody>
          <a:bodyPr/>
          <a:lstStyle>
            <a:lvl1pPr>
              <a:defRPr/>
            </a:lvl1pPr>
          </a:lstStyle>
          <a:p>
            <a:pPr lvl="0"/>
            <a:fld id="{9039CD4D-5DD8-49D4-8356-869952AEE2AC}" type="slidenum">
              <a:t>‹#›</a:t>
            </a:fld>
            <a:endParaRPr lang="en-GB"/>
          </a:p>
        </p:txBody>
      </p:sp>
    </p:spTree>
    <p:extLst>
      <p:ext uri="{BB962C8B-B14F-4D97-AF65-F5344CB8AC3E}">
        <p14:creationId xmlns:p14="http://schemas.microsoft.com/office/powerpoint/2010/main" val="5333467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0D2B-14B8-31D1-479A-5ADC0E73C848}"/>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Date Placeholder 2">
            <a:extLst>
              <a:ext uri="{FF2B5EF4-FFF2-40B4-BE49-F238E27FC236}">
                <a16:creationId xmlns:a16="http://schemas.microsoft.com/office/drawing/2014/main" id="{F6C1E452-7579-67C3-51EE-FA87B4402BC9}"/>
              </a:ext>
            </a:extLst>
          </p:cNvPr>
          <p:cNvSpPr txBox="1">
            <a:spLocks noGrp="1"/>
          </p:cNvSpPr>
          <p:nvPr>
            <p:ph type="dt" sz="half" idx="7"/>
          </p:nvPr>
        </p:nvSpPr>
        <p:spPr/>
        <p:txBody>
          <a:bodyPr/>
          <a:lstStyle>
            <a:lvl1pPr>
              <a:defRPr/>
            </a:lvl1pPr>
          </a:lstStyle>
          <a:p>
            <a:pPr lvl="0"/>
            <a:fld id="{00FDF523-1C8B-47E3-A687-59A58092B68F}" type="datetime1">
              <a:rPr lang="en-GB"/>
              <a:pPr lvl="0"/>
              <a:t>13/09/2023</a:t>
            </a:fld>
            <a:endParaRPr lang="en-GB"/>
          </a:p>
        </p:txBody>
      </p:sp>
      <p:sp>
        <p:nvSpPr>
          <p:cNvPr id="4" name="Footer Placeholder 3">
            <a:extLst>
              <a:ext uri="{FF2B5EF4-FFF2-40B4-BE49-F238E27FC236}">
                <a16:creationId xmlns:a16="http://schemas.microsoft.com/office/drawing/2014/main" id="{0CEA8E43-FEA1-E47D-9E46-B5B78437AEA3}"/>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2C6C758A-74BA-009D-7648-F3D880C560FC}"/>
              </a:ext>
            </a:extLst>
          </p:cNvPr>
          <p:cNvSpPr txBox="1">
            <a:spLocks noGrp="1"/>
          </p:cNvSpPr>
          <p:nvPr>
            <p:ph type="sldNum" sz="quarter" idx="8"/>
          </p:nvPr>
        </p:nvSpPr>
        <p:spPr/>
        <p:txBody>
          <a:bodyPr/>
          <a:lstStyle>
            <a:lvl1pPr>
              <a:defRPr/>
            </a:lvl1pPr>
          </a:lstStyle>
          <a:p>
            <a:pPr lvl="0"/>
            <a:fld id="{C952A89E-320D-4B9E-AC38-5D9A3C8570ED}" type="slidenum">
              <a:t>‹#›</a:t>
            </a:fld>
            <a:endParaRPr lang="en-GB"/>
          </a:p>
        </p:txBody>
      </p:sp>
    </p:spTree>
    <p:extLst>
      <p:ext uri="{BB962C8B-B14F-4D97-AF65-F5344CB8AC3E}">
        <p14:creationId xmlns:p14="http://schemas.microsoft.com/office/powerpoint/2010/main" val="28417796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2710A5C-B010-A68F-119D-83B6483BAA0E}"/>
              </a:ext>
            </a:extLst>
          </p:cNvPr>
          <p:cNvSpPr txBox="1">
            <a:spLocks noGrp="1"/>
          </p:cNvSpPr>
          <p:nvPr>
            <p:ph type="dt" sz="half" idx="7"/>
          </p:nvPr>
        </p:nvSpPr>
        <p:spPr/>
        <p:txBody>
          <a:bodyPr/>
          <a:lstStyle>
            <a:lvl1pPr>
              <a:defRPr/>
            </a:lvl1pPr>
          </a:lstStyle>
          <a:p>
            <a:pPr lvl="0"/>
            <a:fld id="{52724391-7DED-4BCE-A34C-81DCA0387E52}" type="datetime1">
              <a:rPr lang="en-GB"/>
              <a:pPr lvl="0"/>
              <a:t>13/09/2023</a:t>
            </a:fld>
            <a:endParaRPr lang="en-GB"/>
          </a:p>
        </p:txBody>
      </p:sp>
      <p:sp>
        <p:nvSpPr>
          <p:cNvPr id="3" name="Footer Placeholder 2">
            <a:extLst>
              <a:ext uri="{FF2B5EF4-FFF2-40B4-BE49-F238E27FC236}">
                <a16:creationId xmlns:a16="http://schemas.microsoft.com/office/drawing/2014/main" id="{0C683172-174D-A4D3-6332-F8B5DFBDCC7D}"/>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0F968D82-17FB-D3B5-8A6D-40427CF1F9AE}"/>
              </a:ext>
            </a:extLst>
          </p:cNvPr>
          <p:cNvSpPr txBox="1">
            <a:spLocks noGrp="1"/>
          </p:cNvSpPr>
          <p:nvPr>
            <p:ph type="sldNum" sz="quarter" idx="8"/>
          </p:nvPr>
        </p:nvSpPr>
        <p:spPr/>
        <p:txBody>
          <a:bodyPr/>
          <a:lstStyle>
            <a:lvl1pPr>
              <a:defRPr/>
            </a:lvl1pPr>
          </a:lstStyle>
          <a:p>
            <a:pPr lvl="0"/>
            <a:fld id="{3BBD24F4-4C04-4230-8D9B-FAAF0FBE5D5C}" type="slidenum">
              <a:t>‹#›</a:t>
            </a:fld>
            <a:endParaRPr lang="en-GB"/>
          </a:p>
        </p:txBody>
      </p:sp>
    </p:spTree>
    <p:extLst>
      <p:ext uri="{BB962C8B-B14F-4D97-AF65-F5344CB8AC3E}">
        <p14:creationId xmlns:p14="http://schemas.microsoft.com/office/powerpoint/2010/main" val="955995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8B3B7F-E176-AD98-4625-83EA7FD2A8E8}"/>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785A42B1-8877-4065-28D7-36D298A09642}"/>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9A6734B9-295B-E980-CF41-26181E10B5BC}"/>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0320D4E9-92A0-969E-F697-879E61F54FDD}"/>
              </a:ext>
            </a:extLst>
          </p:cNvPr>
          <p:cNvSpPr txBox="1">
            <a:spLocks noGrp="1"/>
          </p:cNvSpPr>
          <p:nvPr>
            <p:ph type="dt" sz="half" idx="7"/>
          </p:nvPr>
        </p:nvSpPr>
        <p:spPr/>
        <p:txBody>
          <a:bodyPr/>
          <a:lstStyle>
            <a:lvl1pPr>
              <a:defRPr/>
            </a:lvl1pPr>
          </a:lstStyle>
          <a:p>
            <a:pPr lvl="0"/>
            <a:fld id="{4829F250-68A8-4E5E-87FF-623E47D5750A}" type="datetime1">
              <a:rPr lang="en-GB"/>
              <a:pPr lvl="0"/>
              <a:t>13/09/2023</a:t>
            </a:fld>
            <a:endParaRPr lang="en-GB"/>
          </a:p>
        </p:txBody>
      </p:sp>
      <p:sp>
        <p:nvSpPr>
          <p:cNvPr id="6" name="Footer Placeholder 5">
            <a:extLst>
              <a:ext uri="{FF2B5EF4-FFF2-40B4-BE49-F238E27FC236}">
                <a16:creationId xmlns:a16="http://schemas.microsoft.com/office/drawing/2014/main" id="{38F02E61-F197-6C05-A599-57F2FF1C7782}"/>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BFB632AC-041B-D69C-9EA8-A1A949F5F5C7}"/>
              </a:ext>
            </a:extLst>
          </p:cNvPr>
          <p:cNvSpPr txBox="1">
            <a:spLocks noGrp="1"/>
          </p:cNvSpPr>
          <p:nvPr>
            <p:ph type="sldNum" sz="quarter" idx="8"/>
          </p:nvPr>
        </p:nvSpPr>
        <p:spPr/>
        <p:txBody>
          <a:bodyPr/>
          <a:lstStyle>
            <a:lvl1pPr>
              <a:defRPr/>
            </a:lvl1pPr>
          </a:lstStyle>
          <a:p>
            <a:pPr lvl="0"/>
            <a:fld id="{36C9829F-2233-4C1D-AA58-31FFD6E29FF1}" type="slidenum">
              <a:t>‹#›</a:t>
            </a:fld>
            <a:endParaRPr lang="en-GB"/>
          </a:p>
        </p:txBody>
      </p:sp>
    </p:spTree>
    <p:extLst>
      <p:ext uri="{BB962C8B-B14F-4D97-AF65-F5344CB8AC3E}">
        <p14:creationId xmlns:p14="http://schemas.microsoft.com/office/powerpoint/2010/main" val="1938254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E079207-C48A-AF05-9CF7-841EDD1AF0BE}"/>
              </a:ext>
            </a:extLst>
          </p:cNvPr>
          <p:cNvSpPr txBox="1">
            <a:spLocks noGrp="1"/>
          </p:cNvSpPr>
          <p:nvPr>
            <p:ph type="dt" sz="half" idx="7"/>
          </p:nvPr>
        </p:nvSpPr>
        <p:spPr/>
        <p:txBody>
          <a:bodyPr/>
          <a:lstStyle>
            <a:lvl1pPr>
              <a:defRPr/>
            </a:lvl1pPr>
          </a:lstStyle>
          <a:p>
            <a:pPr lvl="0"/>
            <a:fld id="{69F40B2A-9C92-4819-89B7-67798005D172}" type="datetime1">
              <a:rPr lang="en-GB"/>
              <a:pPr lvl="0"/>
              <a:t>13/09/2023</a:t>
            </a:fld>
            <a:endParaRPr lang="en-GB"/>
          </a:p>
        </p:txBody>
      </p:sp>
      <p:sp>
        <p:nvSpPr>
          <p:cNvPr id="3" name="Footer Placeholder 4">
            <a:extLst>
              <a:ext uri="{FF2B5EF4-FFF2-40B4-BE49-F238E27FC236}">
                <a16:creationId xmlns:a16="http://schemas.microsoft.com/office/drawing/2014/main" id="{11309B6E-5360-FD65-B2FE-9F52BD0E8D73}"/>
              </a:ext>
            </a:extLst>
          </p:cNvPr>
          <p:cNvSpPr txBox="1">
            <a:spLocks noGrp="1"/>
          </p:cNvSpPr>
          <p:nvPr>
            <p:ph type="ftr" sz="quarter" idx="9"/>
          </p:nvPr>
        </p:nvSpPr>
        <p:spPr/>
        <p:txBody>
          <a:bodyPr/>
          <a:lstStyle>
            <a:lvl1pPr>
              <a:defRPr/>
            </a:lvl1pPr>
          </a:lstStyle>
          <a:p>
            <a:pPr lvl="0"/>
            <a:endParaRPr lang="en-GB"/>
          </a:p>
        </p:txBody>
      </p:sp>
      <p:sp>
        <p:nvSpPr>
          <p:cNvPr id="4" name="Slide Number Placeholder 5">
            <a:extLst>
              <a:ext uri="{FF2B5EF4-FFF2-40B4-BE49-F238E27FC236}">
                <a16:creationId xmlns:a16="http://schemas.microsoft.com/office/drawing/2014/main" id="{7430EB85-A33F-9D30-7064-214DCE84DE42}"/>
              </a:ext>
            </a:extLst>
          </p:cNvPr>
          <p:cNvSpPr txBox="1">
            <a:spLocks noGrp="1"/>
          </p:cNvSpPr>
          <p:nvPr>
            <p:ph type="sldNum" sz="quarter" idx="8"/>
          </p:nvPr>
        </p:nvSpPr>
        <p:spPr/>
        <p:txBody>
          <a:bodyPr/>
          <a:lstStyle>
            <a:lvl1pPr>
              <a:defRPr/>
            </a:lvl1pPr>
          </a:lstStyle>
          <a:p>
            <a:pPr lvl="0"/>
            <a:fld id="{CE873606-787D-4DDE-9E0E-71FC9C299A51}" type="slidenum">
              <a:t>‹#›</a:t>
            </a:fld>
            <a:endParaRPr lang="en-GB"/>
          </a:p>
        </p:txBody>
      </p:sp>
    </p:spTree>
    <p:extLst>
      <p:ext uri="{BB962C8B-B14F-4D97-AF65-F5344CB8AC3E}">
        <p14:creationId xmlns:p14="http://schemas.microsoft.com/office/powerpoint/2010/main" val="25177838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93F75-6654-1A12-F616-A9D151E20AF2}"/>
              </a:ext>
            </a:extLst>
          </p:cNvPr>
          <p:cNvSpPr txBox="1">
            <a:spLocks noGrp="1"/>
          </p:cNvSpPr>
          <p:nvPr>
            <p:ph type="title"/>
          </p:nvPr>
        </p:nvSpPr>
        <p:spPr>
          <a:xfrm>
            <a:off x="839784" y="457200"/>
            <a:ext cx="3932240" cy="1600200"/>
          </a:xfrm>
        </p:spPr>
        <p:txBody>
          <a:bodyPr anchor="b"/>
          <a:lstStyle>
            <a:lvl1pPr>
              <a:defRPr sz="3200"/>
            </a:lvl1pPr>
          </a:lstStyle>
          <a:p>
            <a:pPr lvl="0"/>
            <a:r>
              <a:rPr lang="en-US"/>
              <a:t>Click to edit Master title style</a:t>
            </a:r>
            <a:endParaRPr lang="en-GB"/>
          </a:p>
        </p:txBody>
      </p:sp>
      <p:sp>
        <p:nvSpPr>
          <p:cNvPr id="3" name="Picture Placeholder 2">
            <a:extLst>
              <a:ext uri="{FF2B5EF4-FFF2-40B4-BE49-F238E27FC236}">
                <a16:creationId xmlns:a16="http://schemas.microsoft.com/office/drawing/2014/main" id="{1DFDCF0C-50A5-92AA-7B7C-F477F79C7391}"/>
              </a:ext>
            </a:extLst>
          </p:cNvPr>
          <p:cNvSpPr txBox="1">
            <a:spLocks noGrp="1"/>
          </p:cNvSpPr>
          <p:nvPr>
            <p:ph type="pic" idx="1"/>
          </p:nvPr>
        </p:nvSpPr>
        <p:spPr>
          <a:xfrm>
            <a:off x="5183184" y="987423"/>
            <a:ext cx="6172200" cy="4873623"/>
          </a:xfrm>
        </p:spPr>
        <p:txBody>
          <a:bodyPr/>
          <a:lstStyle>
            <a:lvl1pPr marL="0" indent="0">
              <a:buNone/>
              <a:defRPr lang="en-GB" sz="3200"/>
            </a:lvl1pPr>
          </a:lstStyle>
          <a:p>
            <a:pPr lvl="0"/>
            <a:endParaRPr lang="en-GB"/>
          </a:p>
        </p:txBody>
      </p:sp>
      <p:sp>
        <p:nvSpPr>
          <p:cNvPr id="4" name="Text Placeholder 3">
            <a:extLst>
              <a:ext uri="{FF2B5EF4-FFF2-40B4-BE49-F238E27FC236}">
                <a16:creationId xmlns:a16="http://schemas.microsoft.com/office/drawing/2014/main" id="{5BC724D1-8FBE-C378-460D-6AE69C914AA4}"/>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US"/>
              <a:t>Edit Master text styles</a:t>
            </a:r>
          </a:p>
        </p:txBody>
      </p:sp>
      <p:sp>
        <p:nvSpPr>
          <p:cNvPr id="5" name="Date Placeholder 4">
            <a:extLst>
              <a:ext uri="{FF2B5EF4-FFF2-40B4-BE49-F238E27FC236}">
                <a16:creationId xmlns:a16="http://schemas.microsoft.com/office/drawing/2014/main" id="{43E3EB60-5384-ECB2-337E-6C235148D95B}"/>
              </a:ext>
            </a:extLst>
          </p:cNvPr>
          <p:cNvSpPr txBox="1">
            <a:spLocks noGrp="1"/>
          </p:cNvSpPr>
          <p:nvPr>
            <p:ph type="dt" sz="half" idx="7"/>
          </p:nvPr>
        </p:nvSpPr>
        <p:spPr/>
        <p:txBody>
          <a:bodyPr/>
          <a:lstStyle>
            <a:lvl1pPr>
              <a:defRPr/>
            </a:lvl1pPr>
          </a:lstStyle>
          <a:p>
            <a:pPr lvl="0"/>
            <a:fld id="{26908B3F-0544-43C0-BBE2-FE7BB3820DA4}" type="datetime1">
              <a:rPr lang="en-GB"/>
              <a:pPr lvl="0"/>
              <a:t>13/09/2023</a:t>
            </a:fld>
            <a:endParaRPr lang="en-GB"/>
          </a:p>
        </p:txBody>
      </p:sp>
      <p:sp>
        <p:nvSpPr>
          <p:cNvPr id="6" name="Footer Placeholder 5">
            <a:extLst>
              <a:ext uri="{FF2B5EF4-FFF2-40B4-BE49-F238E27FC236}">
                <a16:creationId xmlns:a16="http://schemas.microsoft.com/office/drawing/2014/main" id="{3B54ECB2-8DAD-C950-B7AE-F84DB3453497}"/>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736C96CE-53CD-A275-B7A4-88A08B279EF7}"/>
              </a:ext>
            </a:extLst>
          </p:cNvPr>
          <p:cNvSpPr txBox="1">
            <a:spLocks noGrp="1"/>
          </p:cNvSpPr>
          <p:nvPr>
            <p:ph type="sldNum" sz="quarter" idx="8"/>
          </p:nvPr>
        </p:nvSpPr>
        <p:spPr/>
        <p:txBody>
          <a:bodyPr/>
          <a:lstStyle>
            <a:lvl1pPr>
              <a:defRPr/>
            </a:lvl1pPr>
          </a:lstStyle>
          <a:p>
            <a:pPr lvl="0"/>
            <a:fld id="{956A9C4E-BEE3-451C-9A17-64005B68F574}" type="slidenum">
              <a:t>‹#›</a:t>
            </a:fld>
            <a:endParaRPr lang="en-GB"/>
          </a:p>
        </p:txBody>
      </p:sp>
    </p:spTree>
    <p:extLst>
      <p:ext uri="{BB962C8B-B14F-4D97-AF65-F5344CB8AC3E}">
        <p14:creationId xmlns:p14="http://schemas.microsoft.com/office/powerpoint/2010/main" val="126595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743D1-C86B-65DC-35ED-80F810084F3B}"/>
              </a:ext>
            </a:extLst>
          </p:cNvPr>
          <p:cNvSpPr txBox="1">
            <a:spLocks noGrp="1"/>
          </p:cNvSpPr>
          <p:nvPr>
            <p:ph type="title"/>
          </p:nvPr>
        </p:nvSpPr>
        <p:spPr/>
        <p:txBody>
          <a:bodyPr/>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62A30B80-AF8E-677C-8A49-49274EEE862D}"/>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503A4FE-A281-5579-B7C1-92C6B7CF4C93}"/>
              </a:ext>
            </a:extLst>
          </p:cNvPr>
          <p:cNvSpPr txBox="1">
            <a:spLocks noGrp="1"/>
          </p:cNvSpPr>
          <p:nvPr>
            <p:ph type="dt" sz="half" idx="7"/>
          </p:nvPr>
        </p:nvSpPr>
        <p:spPr/>
        <p:txBody>
          <a:bodyPr/>
          <a:lstStyle>
            <a:lvl1pPr>
              <a:defRPr/>
            </a:lvl1pPr>
          </a:lstStyle>
          <a:p>
            <a:pPr lvl="0"/>
            <a:fld id="{24198228-4DE9-4BD3-BD2F-46733A8EF9E8}" type="datetime1">
              <a:rPr lang="en-GB"/>
              <a:pPr lvl="0"/>
              <a:t>13/09/2023</a:t>
            </a:fld>
            <a:endParaRPr lang="en-GB"/>
          </a:p>
        </p:txBody>
      </p:sp>
      <p:sp>
        <p:nvSpPr>
          <p:cNvPr id="5" name="Footer Placeholder 4">
            <a:extLst>
              <a:ext uri="{FF2B5EF4-FFF2-40B4-BE49-F238E27FC236}">
                <a16:creationId xmlns:a16="http://schemas.microsoft.com/office/drawing/2014/main" id="{AAC04FE0-1D0E-EF3D-9474-DEF013EDF6C2}"/>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C405C740-5B19-B11D-1EC6-FDD5FAEB4B1B}"/>
              </a:ext>
            </a:extLst>
          </p:cNvPr>
          <p:cNvSpPr txBox="1">
            <a:spLocks noGrp="1"/>
          </p:cNvSpPr>
          <p:nvPr>
            <p:ph type="sldNum" sz="quarter" idx="8"/>
          </p:nvPr>
        </p:nvSpPr>
        <p:spPr/>
        <p:txBody>
          <a:bodyPr/>
          <a:lstStyle>
            <a:lvl1pPr>
              <a:defRPr/>
            </a:lvl1pPr>
          </a:lstStyle>
          <a:p>
            <a:pPr lvl="0"/>
            <a:fld id="{66206282-34AB-40B2-9E0A-C5FDA96FEFA1}" type="slidenum">
              <a:t>‹#›</a:t>
            </a:fld>
            <a:endParaRPr lang="en-GB"/>
          </a:p>
        </p:txBody>
      </p:sp>
    </p:spTree>
    <p:extLst>
      <p:ext uri="{BB962C8B-B14F-4D97-AF65-F5344CB8AC3E}">
        <p14:creationId xmlns:p14="http://schemas.microsoft.com/office/powerpoint/2010/main" val="603665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E5ABE5-5DF8-F658-00EA-438AEABDA346}"/>
              </a:ext>
            </a:extLst>
          </p:cNvPr>
          <p:cNvSpPr txBox="1">
            <a:spLocks noGrp="1"/>
          </p:cNvSpPr>
          <p:nvPr>
            <p:ph type="title" orient="vert"/>
          </p:nvPr>
        </p:nvSpPr>
        <p:spPr>
          <a:xfrm>
            <a:off x="8724903" y="365129"/>
            <a:ext cx="2628899" cy="5811834"/>
          </a:xfrm>
        </p:spPr>
        <p:txBody>
          <a:bodyPr vert="eaVert"/>
          <a:lstStyle>
            <a:lvl1pPr>
              <a:defRPr/>
            </a:lvl1pPr>
          </a:lstStyle>
          <a:p>
            <a:pPr lvl="0"/>
            <a:r>
              <a:rPr lang="en-US"/>
              <a:t>Click to edit Master title style</a:t>
            </a:r>
            <a:endParaRPr lang="en-GB"/>
          </a:p>
        </p:txBody>
      </p:sp>
      <p:sp>
        <p:nvSpPr>
          <p:cNvPr id="3" name="Vertical Text Placeholder 2">
            <a:extLst>
              <a:ext uri="{FF2B5EF4-FFF2-40B4-BE49-F238E27FC236}">
                <a16:creationId xmlns:a16="http://schemas.microsoft.com/office/drawing/2014/main" id="{3489731B-3BEC-219E-7DBB-1D9C4B63334C}"/>
              </a:ext>
            </a:extLst>
          </p:cNvPr>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9E1BF1-9F0A-2470-D224-06667573B112}"/>
              </a:ext>
            </a:extLst>
          </p:cNvPr>
          <p:cNvSpPr txBox="1">
            <a:spLocks noGrp="1"/>
          </p:cNvSpPr>
          <p:nvPr>
            <p:ph type="dt" sz="half" idx="7"/>
          </p:nvPr>
        </p:nvSpPr>
        <p:spPr/>
        <p:txBody>
          <a:bodyPr/>
          <a:lstStyle>
            <a:lvl1pPr>
              <a:defRPr/>
            </a:lvl1pPr>
          </a:lstStyle>
          <a:p>
            <a:pPr lvl="0"/>
            <a:fld id="{1EABAD41-1757-42F0-817C-8BEE038656B8}" type="datetime1">
              <a:rPr lang="en-GB"/>
              <a:pPr lvl="0"/>
              <a:t>13/09/2023</a:t>
            </a:fld>
            <a:endParaRPr lang="en-GB"/>
          </a:p>
        </p:txBody>
      </p:sp>
      <p:sp>
        <p:nvSpPr>
          <p:cNvPr id="5" name="Footer Placeholder 4">
            <a:extLst>
              <a:ext uri="{FF2B5EF4-FFF2-40B4-BE49-F238E27FC236}">
                <a16:creationId xmlns:a16="http://schemas.microsoft.com/office/drawing/2014/main" id="{F5C5ECD0-D1D4-746F-0CBE-E226336D0EF1}"/>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03EBCC94-42E9-4A46-EEFD-C1F1CF4610C3}"/>
              </a:ext>
            </a:extLst>
          </p:cNvPr>
          <p:cNvSpPr txBox="1">
            <a:spLocks noGrp="1"/>
          </p:cNvSpPr>
          <p:nvPr>
            <p:ph type="sldNum" sz="quarter" idx="8"/>
          </p:nvPr>
        </p:nvSpPr>
        <p:spPr/>
        <p:txBody>
          <a:bodyPr/>
          <a:lstStyle>
            <a:lvl1pPr>
              <a:defRPr/>
            </a:lvl1pPr>
          </a:lstStyle>
          <a:p>
            <a:pPr lvl="0"/>
            <a:fld id="{56FC0DE7-0D1C-424C-9F63-3F70D37EE43F}" type="slidenum">
              <a:t>‹#›</a:t>
            </a:fld>
            <a:endParaRPr lang="en-GB"/>
          </a:p>
        </p:txBody>
      </p:sp>
    </p:spTree>
    <p:extLst>
      <p:ext uri="{BB962C8B-B14F-4D97-AF65-F5344CB8AC3E}">
        <p14:creationId xmlns:p14="http://schemas.microsoft.com/office/powerpoint/2010/main" val="631190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638811-AA3A-C9C8-0138-6E1BE274CD63}"/>
              </a:ext>
            </a:extLst>
          </p:cNvPr>
          <p:cNvSpPr txBox="1">
            <a:spLocks noGrp="1"/>
          </p:cNvSpPr>
          <p:nvPr>
            <p:ph type="title"/>
          </p:nvPr>
        </p:nvSpPr>
        <p:spPr>
          <a:xfrm>
            <a:off x="831847" y="1709735"/>
            <a:ext cx="10515600" cy="2852735"/>
          </a:xfrm>
        </p:spPr>
        <p:txBody>
          <a:bodyPr anchor="b"/>
          <a:lstStyle>
            <a:lvl1pPr>
              <a:defRPr sz="6000"/>
            </a:lvl1pPr>
          </a:lstStyle>
          <a:p>
            <a:pPr lvl="0"/>
            <a:r>
              <a:rPr lang="en-GB"/>
              <a:t>Click to edit Master title style</a:t>
            </a:r>
          </a:p>
        </p:txBody>
      </p:sp>
      <p:sp>
        <p:nvSpPr>
          <p:cNvPr id="3" name="Text Placeholder 2">
            <a:extLst>
              <a:ext uri="{FF2B5EF4-FFF2-40B4-BE49-F238E27FC236}">
                <a16:creationId xmlns:a16="http://schemas.microsoft.com/office/drawing/2014/main" id="{84920EB5-17E5-69B5-25CD-C998AE68B540}"/>
              </a:ext>
            </a:extLst>
          </p:cNvPr>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en-GB"/>
              <a:t>Click to edit Master text styles</a:t>
            </a:r>
          </a:p>
        </p:txBody>
      </p:sp>
      <p:sp>
        <p:nvSpPr>
          <p:cNvPr id="4" name="Date Placeholder 3">
            <a:extLst>
              <a:ext uri="{FF2B5EF4-FFF2-40B4-BE49-F238E27FC236}">
                <a16:creationId xmlns:a16="http://schemas.microsoft.com/office/drawing/2014/main" id="{4D51249F-74C1-42F5-605A-5C0B2A9D7F4F}"/>
              </a:ext>
            </a:extLst>
          </p:cNvPr>
          <p:cNvSpPr txBox="1">
            <a:spLocks noGrp="1"/>
          </p:cNvSpPr>
          <p:nvPr>
            <p:ph type="dt" sz="half" idx="7"/>
          </p:nvPr>
        </p:nvSpPr>
        <p:spPr/>
        <p:txBody>
          <a:bodyPr/>
          <a:lstStyle>
            <a:lvl1pPr>
              <a:defRPr/>
            </a:lvl1pPr>
          </a:lstStyle>
          <a:p>
            <a:pPr lvl="0"/>
            <a:fld id="{A2C00901-3537-49B4-9FAA-535E848D6CF5}" type="datetime1">
              <a:rPr lang="en-GB"/>
              <a:pPr lvl="0"/>
              <a:t>13/09/2023</a:t>
            </a:fld>
            <a:endParaRPr lang="en-GB"/>
          </a:p>
        </p:txBody>
      </p:sp>
      <p:sp>
        <p:nvSpPr>
          <p:cNvPr id="5" name="Footer Placeholder 4">
            <a:extLst>
              <a:ext uri="{FF2B5EF4-FFF2-40B4-BE49-F238E27FC236}">
                <a16:creationId xmlns:a16="http://schemas.microsoft.com/office/drawing/2014/main" id="{1655D49A-3D16-6554-3DE0-81CC2429E500}"/>
              </a:ext>
            </a:extLst>
          </p:cNvPr>
          <p:cNvSpPr txBox="1">
            <a:spLocks noGrp="1"/>
          </p:cNvSpPr>
          <p:nvPr>
            <p:ph type="ftr" sz="quarter" idx="9"/>
          </p:nvPr>
        </p:nvSpPr>
        <p:spPr/>
        <p:txBody>
          <a:bodyPr/>
          <a:lstStyle>
            <a:lvl1pPr>
              <a:defRPr/>
            </a:lvl1pPr>
          </a:lstStyle>
          <a:p>
            <a:pPr lvl="0"/>
            <a:endParaRPr lang="en-GB"/>
          </a:p>
        </p:txBody>
      </p:sp>
      <p:sp>
        <p:nvSpPr>
          <p:cNvPr id="6" name="Slide Number Placeholder 5">
            <a:extLst>
              <a:ext uri="{FF2B5EF4-FFF2-40B4-BE49-F238E27FC236}">
                <a16:creationId xmlns:a16="http://schemas.microsoft.com/office/drawing/2014/main" id="{71D816DB-F380-373F-3C7F-DB827BA64080}"/>
              </a:ext>
            </a:extLst>
          </p:cNvPr>
          <p:cNvSpPr txBox="1">
            <a:spLocks noGrp="1"/>
          </p:cNvSpPr>
          <p:nvPr>
            <p:ph type="sldNum" sz="quarter" idx="8"/>
          </p:nvPr>
        </p:nvSpPr>
        <p:spPr/>
        <p:txBody>
          <a:bodyPr/>
          <a:lstStyle>
            <a:lvl1pPr>
              <a:defRPr/>
            </a:lvl1pPr>
          </a:lstStyle>
          <a:p>
            <a:pPr lvl="0"/>
            <a:fld id="{A326DD7B-1B00-41A7-A227-1B379A3BEE6B}" type="slidenum">
              <a:t>‹#›</a:t>
            </a:fld>
            <a:endParaRPr lang="en-GB"/>
          </a:p>
        </p:txBody>
      </p:sp>
    </p:spTree>
    <p:extLst>
      <p:ext uri="{BB962C8B-B14F-4D97-AF65-F5344CB8AC3E}">
        <p14:creationId xmlns:p14="http://schemas.microsoft.com/office/powerpoint/2010/main" val="18497222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5F504-F39A-6137-258A-676277B08D5A}"/>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B309EB9E-7F4E-CF8E-A10C-B0B422F0C39B}"/>
              </a:ext>
            </a:extLst>
          </p:cNvPr>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898E976-1B0E-06BC-BC71-CEBCA5B8E74D}"/>
              </a:ext>
            </a:extLst>
          </p:cNvPr>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9C63F7A-80FC-726B-1D9D-5D7E8F617D12}"/>
              </a:ext>
            </a:extLst>
          </p:cNvPr>
          <p:cNvSpPr txBox="1">
            <a:spLocks noGrp="1"/>
          </p:cNvSpPr>
          <p:nvPr>
            <p:ph type="dt" sz="half" idx="7"/>
          </p:nvPr>
        </p:nvSpPr>
        <p:spPr/>
        <p:txBody>
          <a:bodyPr/>
          <a:lstStyle>
            <a:lvl1pPr>
              <a:defRPr/>
            </a:lvl1pPr>
          </a:lstStyle>
          <a:p>
            <a:pPr lvl="0"/>
            <a:fld id="{83990EB4-00E9-4C15-BC33-8F543BE6E5E7}" type="datetime1">
              <a:rPr lang="en-GB"/>
              <a:pPr lvl="0"/>
              <a:t>13/09/2023</a:t>
            </a:fld>
            <a:endParaRPr lang="en-GB"/>
          </a:p>
        </p:txBody>
      </p:sp>
      <p:sp>
        <p:nvSpPr>
          <p:cNvPr id="6" name="Footer Placeholder 5">
            <a:extLst>
              <a:ext uri="{FF2B5EF4-FFF2-40B4-BE49-F238E27FC236}">
                <a16:creationId xmlns:a16="http://schemas.microsoft.com/office/drawing/2014/main" id="{C26B7D09-F407-5C21-7CCD-4EC16CD55D84}"/>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0E7149D5-B0E7-5A4E-8FE2-BD0C184E47E3}"/>
              </a:ext>
            </a:extLst>
          </p:cNvPr>
          <p:cNvSpPr txBox="1">
            <a:spLocks noGrp="1"/>
          </p:cNvSpPr>
          <p:nvPr>
            <p:ph type="sldNum" sz="quarter" idx="8"/>
          </p:nvPr>
        </p:nvSpPr>
        <p:spPr/>
        <p:txBody>
          <a:bodyPr/>
          <a:lstStyle>
            <a:lvl1pPr>
              <a:defRPr/>
            </a:lvl1pPr>
          </a:lstStyle>
          <a:p>
            <a:pPr lvl="0"/>
            <a:fld id="{0D442B3E-BD1C-4A7E-A762-CEC4832DAE54}" type="slidenum">
              <a:t>‹#›</a:t>
            </a:fld>
            <a:endParaRPr lang="en-GB"/>
          </a:p>
        </p:txBody>
      </p:sp>
    </p:spTree>
    <p:extLst>
      <p:ext uri="{BB962C8B-B14F-4D97-AF65-F5344CB8AC3E}">
        <p14:creationId xmlns:p14="http://schemas.microsoft.com/office/powerpoint/2010/main" val="6585132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B68D-F171-AC6F-43C5-55BCFD6306DF}"/>
              </a:ext>
            </a:extLst>
          </p:cNvPr>
          <p:cNvSpPr txBox="1">
            <a:spLocks noGrp="1"/>
          </p:cNvSpPr>
          <p:nvPr>
            <p:ph type="title"/>
          </p:nvPr>
        </p:nvSpPr>
        <p:spPr>
          <a:xfrm>
            <a:off x="839784" y="365129"/>
            <a:ext cx="10515600" cy="1325559"/>
          </a:xfrm>
        </p:spPr>
        <p:txBody>
          <a:bodyPr/>
          <a:lstStyle>
            <a:lvl1pPr>
              <a:defRPr/>
            </a:lvl1pPr>
          </a:lstStyle>
          <a:p>
            <a:pPr lvl="0"/>
            <a:r>
              <a:rPr lang="en-GB"/>
              <a:t>Click to edit Master title style</a:t>
            </a:r>
          </a:p>
        </p:txBody>
      </p:sp>
      <p:sp>
        <p:nvSpPr>
          <p:cNvPr id="3" name="Text Placeholder 2">
            <a:extLst>
              <a:ext uri="{FF2B5EF4-FFF2-40B4-BE49-F238E27FC236}">
                <a16:creationId xmlns:a16="http://schemas.microsoft.com/office/drawing/2014/main" id="{899E77CD-1D12-B512-0036-6C088F5512FB}"/>
              </a:ext>
            </a:extLst>
          </p:cNvPr>
          <p:cNvSpPr txBox="1">
            <a:spLocks noGrp="1"/>
          </p:cNvSpPr>
          <p:nvPr>
            <p:ph type="body" idx="1"/>
          </p:nvPr>
        </p:nvSpPr>
        <p:spPr>
          <a:xfrm>
            <a:off x="839784" y="1681160"/>
            <a:ext cx="5157782" cy="823910"/>
          </a:xfrm>
        </p:spPr>
        <p:txBody>
          <a:bodyPr anchor="b"/>
          <a:lstStyle>
            <a:lvl1pPr marL="0" indent="0">
              <a:buNone/>
              <a:defRPr sz="2400" b="1"/>
            </a:lvl1pPr>
          </a:lstStyle>
          <a:p>
            <a:pPr lvl="0"/>
            <a:r>
              <a:rPr lang="en-GB"/>
              <a:t>Click to edit Master text styles</a:t>
            </a:r>
          </a:p>
        </p:txBody>
      </p:sp>
      <p:sp>
        <p:nvSpPr>
          <p:cNvPr id="4" name="Content Placeholder 3">
            <a:extLst>
              <a:ext uri="{FF2B5EF4-FFF2-40B4-BE49-F238E27FC236}">
                <a16:creationId xmlns:a16="http://schemas.microsoft.com/office/drawing/2014/main" id="{1264591F-4259-2093-8A6D-F80C41598E0C}"/>
              </a:ext>
            </a:extLst>
          </p:cNvPr>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A92F1775-21E8-8B6D-C006-5A000A69A6B1}"/>
              </a:ext>
            </a:extLst>
          </p:cNvPr>
          <p:cNvSpPr txBox="1">
            <a:spLocks noGrp="1"/>
          </p:cNvSpPr>
          <p:nvPr>
            <p:ph type="body" idx="3"/>
          </p:nvPr>
        </p:nvSpPr>
        <p:spPr>
          <a:xfrm>
            <a:off x="6172200" y="1681160"/>
            <a:ext cx="5183184" cy="823910"/>
          </a:xfrm>
        </p:spPr>
        <p:txBody>
          <a:bodyPr anchor="b"/>
          <a:lstStyle>
            <a:lvl1pPr marL="0" indent="0">
              <a:buNone/>
              <a:defRPr sz="2400" b="1"/>
            </a:lvl1pPr>
          </a:lstStyle>
          <a:p>
            <a:pPr lvl="0"/>
            <a:r>
              <a:rPr lang="en-GB"/>
              <a:t>Click to edit Master text styles</a:t>
            </a:r>
          </a:p>
        </p:txBody>
      </p:sp>
      <p:sp>
        <p:nvSpPr>
          <p:cNvPr id="6" name="Content Placeholder 5">
            <a:extLst>
              <a:ext uri="{FF2B5EF4-FFF2-40B4-BE49-F238E27FC236}">
                <a16:creationId xmlns:a16="http://schemas.microsoft.com/office/drawing/2014/main" id="{35CAFA3C-075C-6DED-6FD3-69234F3ED064}"/>
              </a:ext>
            </a:extLst>
          </p:cNvPr>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F25A7539-798C-132C-680F-2D49A909BE91}"/>
              </a:ext>
            </a:extLst>
          </p:cNvPr>
          <p:cNvSpPr txBox="1">
            <a:spLocks noGrp="1"/>
          </p:cNvSpPr>
          <p:nvPr>
            <p:ph type="dt" sz="half" idx="7"/>
          </p:nvPr>
        </p:nvSpPr>
        <p:spPr/>
        <p:txBody>
          <a:bodyPr/>
          <a:lstStyle>
            <a:lvl1pPr>
              <a:defRPr/>
            </a:lvl1pPr>
          </a:lstStyle>
          <a:p>
            <a:pPr lvl="0"/>
            <a:fld id="{1A91437A-85CB-41F0-A3BC-7F12C185CE4C}" type="datetime1">
              <a:rPr lang="en-GB"/>
              <a:pPr lvl="0"/>
              <a:t>13/09/2023</a:t>
            </a:fld>
            <a:endParaRPr lang="en-GB"/>
          </a:p>
        </p:txBody>
      </p:sp>
      <p:sp>
        <p:nvSpPr>
          <p:cNvPr id="8" name="Footer Placeholder 7">
            <a:extLst>
              <a:ext uri="{FF2B5EF4-FFF2-40B4-BE49-F238E27FC236}">
                <a16:creationId xmlns:a16="http://schemas.microsoft.com/office/drawing/2014/main" id="{8BE61D6E-E84B-FAFC-8C3D-EC7D148A4E8C}"/>
              </a:ext>
            </a:extLst>
          </p:cNvPr>
          <p:cNvSpPr txBox="1">
            <a:spLocks noGrp="1"/>
          </p:cNvSpPr>
          <p:nvPr>
            <p:ph type="ftr" sz="quarter" idx="9"/>
          </p:nvPr>
        </p:nvSpPr>
        <p:spPr/>
        <p:txBody>
          <a:bodyPr/>
          <a:lstStyle>
            <a:lvl1pPr>
              <a:defRPr/>
            </a:lvl1pPr>
          </a:lstStyle>
          <a:p>
            <a:pPr lvl="0"/>
            <a:endParaRPr lang="en-GB"/>
          </a:p>
        </p:txBody>
      </p:sp>
      <p:sp>
        <p:nvSpPr>
          <p:cNvPr id="9" name="Slide Number Placeholder 8">
            <a:extLst>
              <a:ext uri="{FF2B5EF4-FFF2-40B4-BE49-F238E27FC236}">
                <a16:creationId xmlns:a16="http://schemas.microsoft.com/office/drawing/2014/main" id="{0B70A21F-EFA1-6305-F424-F24A0F22283D}"/>
              </a:ext>
            </a:extLst>
          </p:cNvPr>
          <p:cNvSpPr txBox="1">
            <a:spLocks noGrp="1"/>
          </p:cNvSpPr>
          <p:nvPr>
            <p:ph type="sldNum" sz="quarter" idx="8"/>
          </p:nvPr>
        </p:nvSpPr>
        <p:spPr/>
        <p:txBody>
          <a:bodyPr/>
          <a:lstStyle>
            <a:lvl1pPr>
              <a:defRPr/>
            </a:lvl1pPr>
          </a:lstStyle>
          <a:p>
            <a:pPr lvl="0"/>
            <a:fld id="{27854E76-6BCD-484D-94B2-32E33E475345}" type="slidenum">
              <a:t>‹#›</a:t>
            </a:fld>
            <a:endParaRPr lang="en-GB"/>
          </a:p>
        </p:txBody>
      </p:sp>
    </p:spTree>
    <p:extLst>
      <p:ext uri="{BB962C8B-B14F-4D97-AF65-F5344CB8AC3E}">
        <p14:creationId xmlns:p14="http://schemas.microsoft.com/office/powerpoint/2010/main" val="207422884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4F60-AE93-4DBD-F9EA-54DE9000C692}"/>
              </a:ext>
            </a:extLst>
          </p:cNvPr>
          <p:cNvSpPr txBox="1">
            <a:spLocks noGrp="1"/>
          </p:cNvSpPr>
          <p:nvPr>
            <p:ph type="title"/>
          </p:nvPr>
        </p:nvSpPr>
        <p:spPr/>
        <p:txBody>
          <a:bodyPr/>
          <a:lstStyle>
            <a:lvl1pPr>
              <a:defRPr/>
            </a:lvl1pPr>
          </a:lstStyle>
          <a:p>
            <a:pPr lvl="0"/>
            <a:r>
              <a:rPr lang="en-GB"/>
              <a:t>Click to edit Master title style</a:t>
            </a:r>
          </a:p>
        </p:txBody>
      </p:sp>
      <p:sp>
        <p:nvSpPr>
          <p:cNvPr id="3" name="Date Placeholder 2">
            <a:extLst>
              <a:ext uri="{FF2B5EF4-FFF2-40B4-BE49-F238E27FC236}">
                <a16:creationId xmlns:a16="http://schemas.microsoft.com/office/drawing/2014/main" id="{2EA0BA24-1A53-BAC3-C872-850DE1D16EFA}"/>
              </a:ext>
            </a:extLst>
          </p:cNvPr>
          <p:cNvSpPr txBox="1">
            <a:spLocks noGrp="1"/>
          </p:cNvSpPr>
          <p:nvPr>
            <p:ph type="dt" sz="half" idx="7"/>
          </p:nvPr>
        </p:nvSpPr>
        <p:spPr/>
        <p:txBody>
          <a:bodyPr/>
          <a:lstStyle>
            <a:lvl1pPr>
              <a:defRPr/>
            </a:lvl1pPr>
          </a:lstStyle>
          <a:p>
            <a:pPr lvl="0"/>
            <a:fld id="{3070C6D0-02E8-4C0E-8AE5-2E6C0E068DAB}" type="datetime1">
              <a:rPr lang="en-GB"/>
              <a:pPr lvl="0"/>
              <a:t>13/09/2023</a:t>
            </a:fld>
            <a:endParaRPr lang="en-GB"/>
          </a:p>
        </p:txBody>
      </p:sp>
      <p:sp>
        <p:nvSpPr>
          <p:cNvPr id="4" name="Footer Placeholder 3">
            <a:extLst>
              <a:ext uri="{FF2B5EF4-FFF2-40B4-BE49-F238E27FC236}">
                <a16:creationId xmlns:a16="http://schemas.microsoft.com/office/drawing/2014/main" id="{6E845DF6-0DFA-6BA4-2157-8C845B85543A}"/>
              </a:ext>
            </a:extLst>
          </p:cNvPr>
          <p:cNvSpPr txBox="1">
            <a:spLocks noGrp="1"/>
          </p:cNvSpPr>
          <p:nvPr>
            <p:ph type="ftr" sz="quarter" idx="9"/>
          </p:nvPr>
        </p:nvSpPr>
        <p:spPr/>
        <p:txBody>
          <a:bodyPr/>
          <a:lstStyle>
            <a:lvl1pPr>
              <a:defRPr/>
            </a:lvl1pPr>
          </a:lstStyle>
          <a:p>
            <a:pPr lvl="0"/>
            <a:endParaRPr lang="en-GB"/>
          </a:p>
        </p:txBody>
      </p:sp>
      <p:sp>
        <p:nvSpPr>
          <p:cNvPr id="5" name="Slide Number Placeholder 4">
            <a:extLst>
              <a:ext uri="{FF2B5EF4-FFF2-40B4-BE49-F238E27FC236}">
                <a16:creationId xmlns:a16="http://schemas.microsoft.com/office/drawing/2014/main" id="{6D48BE15-9E1A-1A05-EBED-FA31D77D6541}"/>
              </a:ext>
            </a:extLst>
          </p:cNvPr>
          <p:cNvSpPr txBox="1">
            <a:spLocks noGrp="1"/>
          </p:cNvSpPr>
          <p:nvPr>
            <p:ph type="sldNum" sz="quarter" idx="8"/>
          </p:nvPr>
        </p:nvSpPr>
        <p:spPr/>
        <p:txBody>
          <a:bodyPr/>
          <a:lstStyle>
            <a:lvl1pPr>
              <a:defRPr/>
            </a:lvl1pPr>
          </a:lstStyle>
          <a:p>
            <a:pPr lvl="0"/>
            <a:fld id="{1E198B2D-B4EF-4497-BF61-4255248E55A8}" type="slidenum">
              <a:t>‹#›</a:t>
            </a:fld>
            <a:endParaRPr lang="en-GB"/>
          </a:p>
        </p:txBody>
      </p:sp>
    </p:spTree>
    <p:extLst>
      <p:ext uri="{BB962C8B-B14F-4D97-AF65-F5344CB8AC3E}">
        <p14:creationId xmlns:p14="http://schemas.microsoft.com/office/powerpoint/2010/main" val="18301968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5A0FD04-8BD8-DC11-2910-B7E0A5B03F9E}"/>
              </a:ext>
            </a:extLst>
          </p:cNvPr>
          <p:cNvSpPr txBox="1">
            <a:spLocks noGrp="1"/>
          </p:cNvSpPr>
          <p:nvPr>
            <p:ph type="dt" sz="half" idx="7"/>
          </p:nvPr>
        </p:nvSpPr>
        <p:spPr/>
        <p:txBody>
          <a:bodyPr/>
          <a:lstStyle>
            <a:lvl1pPr>
              <a:defRPr/>
            </a:lvl1pPr>
          </a:lstStyle>
          <a:p>
            <a:pPr lvl="0"/>
            <a:fld id="{9B9493BD-9C1E-47C8-8F6E-B42962617E68}" type="datetime1">
              <a:rPr lang="en-GB"/>
              <a:pPr lvl="0"/>
              <a:t>13/09/2023</a:t>
            </a:fld>
            <a:endParaRPr lang="en-GB"/>
          </a:p>
        </p:txBody>
      </p:sp>
      <p:sp>
        <p:nvSpPr>
          <p:cNvPr id="3" name="Footer Placeholder 2">
            <a:extLst>
              <a:ext uri="{FF2B5EF4-FFF2-40B4-BE49-F238E27FC236}">
                <a16:creationId xmlns:a16="http://schemas.microsoft.com/office/drawing/2014/main" id="{81A5B440-3A53-3F70-BC7E-124DFF34F306}"/>
              </a:ext>
            </a:extLst>
          </p:cNvPr>
          <p:cNvSpPr txBox="1">
            <a:spLocks noGrp="1"/>
          </p:cNvSpPr>
          <p:nvPr>
            <p:ph type="ftr" sz="quarter" idx="9"/>
          </p:nvPr>
        </p:nvSpPr>
        <p:spPr/>
        <p:txBody>
          <a:bodyPr/>
          <a:lstStyle>
            <a:lvl1pPr>
              <a:defRPr/>
            </a:lvl1pPr>
          </a:lstStyle>
          <a:p>
            <a:pPr lvl="0"/>
            <a:endParaRPr lang="en-GB"/>
          </a:p>
        </p:txBody>
      </p:sp>
      <p:sp>
        <p:nvSpPr>
          <p:cNvPr id="4" name="Slide Number Placeholder 3">
            <a:extLst>
              <a:ext uri="{FF2B5EF4-FFF2-40B4-BE49-F238E27FC236}">
                <a16:creationId xmlns:a16="http://schemas.microsoft.com/office/drawing/2014/main" id="{5AB39D77-57C5-FF01-808E-ED8E61969A51}"/>
              </a:ext>
            </a:extLst>
          </p:cNvPr>
          <p:cNvSpPr txBox="1">
            <a:spLocks noGrp="1"/>
          </p:cNvSpPr>
          <p:nvPr>
            <p:ph type="sldNum" sz="quarter" idx="8"/>
          </p:nvPr>
        </p:nvSpPr>
        <p:spPr/>
        <p:txBody>
          <a:bodyPr/>
          <a:lstStyle>
            <a:lvl1pPr>
              <a:defRPr/>
            </a:lvl1pPr>
          </a:lstStyle>
          <a:p>
            <a:pPr lvl="0"/>
            <a:fld id="{2FCBB90C-AE2C-4983-AE07-21E9429D6586}" type="slidenum">
              <a:t>‹#›</a:t>
            </a:fld>
            <a:endParaRPr lang="en-GB"/>
          </a:p>
        </p:txBody>
      </p:sp>
    </p:spTree>
    <p:extLst>
      <p:ext uri="{BB962C8B-B14F-4D97-AF65-F5344CB8AC3E}">
        <p14:creationId xmlns:p14="http://schemas.microsoft.com/office/powerpoint/2010/main" val="3730016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9977C-EC23-E71C-5CDC-4392D8139BB1}"/>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Content Placeholder 2">
            <a:extLst>
              <a:ext uri="{FF2B5EF4-FFF2-40B4-BE49-F238E27FC236}">
                <a16:creationId xmlns:a16="http://schemas.microsoft.com/office/drawing/2014/main" id="{17300A80-4885-2783-3AF8-FD1CE33F9536}"/>
              </a:ext>
            </a:extLst>
          </p:cNvPr>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95E3725E-D71E-3C87-79BF-6208E8C0CCDE}"/>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75CFFC91-31B8-0BAB-8307-16DE24DE4B73}"/>
              </a:ext>
            </a:extLst>
          </p:cNvPr>
          <p:cNvSpPr txBox="1">
            <a:spLocks noGrp="1"/>
          </p:cNvSpPr>
          <p:nvPr>
            <p:ph type="dt" sz="half" idx="7"/>
          </p:nvPr>
        </p:nvSpPr>
        <p:spPr/>
        <p:txBody>
          <a:bodyPr/>
          <a:lstStyle>
            <a:lvl1pPr>
              <a:defRPr/>
            </a:lvl1pPr>
          </a:lstStyle>
          <a:p>
            <a:pPr lvl="0"/>
            <a:fld id="{FC3FE0AE-153D-4620-99C6-A4C3368AB0BA}" type="datetime1">
              <a:rPr lang="en-GB"/>
              <a:pPr lvl="0"/>
              <a:t>13/09/2023</a:t>
            </a:fld>
            <a:endParaRPr lang="en-GB"/>
          </a:p>
        </p:txBody>
      </p:sp>
      <p:sp>
        <p:nvSpPr>
          <p:cNvPr id="6" name="Footer Placeholder 5">
            <a:extLst>
              <a:ext uri="{FF2B5EF4-FFF2-40B4-BE49-F238E27FC236}">
                <a16:creationId xmlns:a16="http://schemas.microsoft.com/office/drawing/2014/main" id="{646FEBE7-C5A1-FC60-4050-0BEEB75FB11E}"/>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EEA4C66B-D986-DBB6-C139-87C7668F2316}"/>
              </a:ext>
            </a:extLst>
          </p:cNvPr>
          <p:cNvSpPr txBox="1">
            <a:spLocks noGrp="1"/>
          </p:cNvSpPr>
          <p:nvPr>
            <p:ph type="sldNum" sz="quarter" idx="8"/>
          </p:nvPr>
        </p:nvSpPr>
        <p:spPr/>
        <p:txBody>
          <a:bodyPr/>
          <a:lstStyle>
            <a:lvl1pPr>
              <a:defRPr/>
            </a:lvl1pPr>
          </a:lstStyle>
          <a:p>
            <a:pPr lvl="0"/>
            <a:fld id="{D7729563-E6E4-412B-8244-C22ED8760B01}" type="slidenum">
              <a:t>‹#›</a:t>
            </a:fld>
            <a:endParaRPr lang="en-GB"/>
          </a:p>
        </p:txBody>
      </p:sp>
    </p:spTree>
    <p:extLst>
      <p:ext uri="{BB962C8B-B14F-4D97-AF65-F5344CB8AC3E}">
        <p14:creationId xmlns:p14="http://schemas.microsoft.com/office/powerpoint/2010/main" val="10413332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C462B-6F4A-2086-4DEE-4A93F0E85409}"/>
              </a:ext>
            </a:extLst>
          </p:cNvPr>
          <p:cNvSpPr txBox="1">
            <a:spLocks noGrp="1"/>
          </p:cNvSpPr>
          <p:nvPr>
            <p:ph type="title"/>
          </p:nvPr>
        </p:nvSpPr>
        <p:spPr>
          <a:xfrm>
            <a:off x="839784" y="457200"/>
            <a:ext cx="3932240" cy="1600200"/>
          </a:xfrm>
        </p:spPr>
        <p:txBody>
          <a:bodyPr anchor="b"/>
          <a:lstStyle>
            <a:lvl1pPr>
              <a:defRPr sz="3200"/>
            </a:lvl1pPr>
          </a:lstStyle>
          <a:p>
            <a:pPr lvl="0"/>
            <a:r>
              <a:rPr lang="en-GB"/>
              <a:t>Click to edit Master title style</a:t>
            </a:r>
          </a:p>
        </p:txBody>
      </p:sp>
      <p:sp>
        <p:nvSpPr>
          <p:cNvPr id="3" name="Picture Placeholder 2">
            <a:extLst>
              <a:ext uri="{FF2B5EF4-FFF2-40B4-BE49-F238E27FC236}">
                <a16:creationId xmlns:a16="http://schemas.microsoft.com/office/drawing/2014/main" id="{93C6508E-24BC-C808-1F5A-021DD3082784}"/>
              </a:ext>
            </a:extLst>
          </p:cNvPr>
          <p:cNvSpPr txBox="1">
            <a:spLocks noGrp="1"/>
          </p:cNvSpPr>
          <p:nvPr>
            <p:ph type="pic" idx="1"/>
          </p:nvPr>
        </p:nvSpPr>
        <p:spPr>
          <a:xfrm>
            <a:off x="5183184" y="987423"/>
            <a:ext cx="6172200" cy="4873623"/>
          </a:xfrm>
        </p:spPr>
        <p:txBody>
          <a:bodyPr/>
          <a:lstStyle>
            <a:lvl1pPr marL="0" indent="0">
              <a:buNone/>
              <a:defRPr sz="3200"/>
            </a:lvl1pPr>
          </a:lstStyle>
          <a:p>
            <a:pPr lvl="0"/>
            <a:r>
              <a:rPr lang="en-GB"/>
              <a:t>Click icon to add picture</a:t>
            </a:r>
          </a:p>
        </p:txBody>
      </p:sp>
      <p:sp>
        <p:nvSpPr>
          <p:cNvPr id="4" name="Text Placeholder 3">
            <a:extLst>
              <a:ext uri="{FF2B5EF4-FFF2-40B4-BE49-F238E27FC236}">
                <a16:creationId xmlns:a16="http://schemas.microsoft.com/office/drawing/2014/main" id="{C4CF67CB-C162-C681-C210-A116DFCB01EA}"/>
              </a:ext>
            </a:extLst>
          </p:cNvPr>
          <p:cNvSpPr txBox="1">
            <a:spLocks noGrp="1"/>
          </p:cNvSpPr>
          <p:nvPr>
            <p:ph type="body" idx="2"/>
          </p:nvPr>
        </p:nvSpPr>
        <p:spPr>
          <a:xfrm>
            <a:off x="839784" y="2057400"/>
            <a:ext cx="3932240" cy="3811584"/>
          </a:xfrm>
        </p:spPr>
        <p:txBody>
          <a:bodyPr/>
          <a:lstStyle>
            <a:lvl1pPr marL="0" indent="0">
              <a:buNone/>
              <a:defRPr sz="1600"/>
            </a:lvl1pPr>
          </a:lstStyle>
          <a:p>
            <a:pPr lvl="0"/>
            <a:r>
              <a:rPr lang="en-GB"/>
              <a:t>Click to edit Master text styles</a:t>
            </a:r>
          </a:p>
        </p:txBody>
      </p:sp>
      <p:sp>
        <p:nvSpPr>
          <p:cNvPr id="5" name="Date Placeholder 4">
            <a:extLst>
              <a:ext uri="{FF2B5EF4-FFF2-40B4-BE49-F238E27FC236}">
                <a16:creationId xmlns:a16="http://schemas.microsoft.com/office/drawing/2014/main" id="{A14469A8-3BCC-CE3F-7B03-E8322C30483A}"/>
              </a:ext>
            </a:extLst>
          </p:cNvPr>
          <p:cNvSpPr txBox="1">
            <a:spLocks noGrp="1"/>
          </p:cNvSpPr>
          <p:nvPr>
            <p:ph type="dt" sz="half" idx="7"/>
          </p:nvPr>
        </p:nvSpPr>
        <p:spPr/>
        <p:txBody>
          <a:bodyPr/>
          <a:lstStyle>
            <a:lvl1pPr>
              <a:defRPr/>
            </a:lvl1pPr>
          </a:lstStyle>
          <a:p>
            <a:pPr lvl="0"/>
            <a:fld id="{28AC4A13-3B63-4A4A-BC0C-B6A1888CF86C}" type="datetime1">
              <a:rPr lang="en-GB"/>
              <a:pPr lvl="0"/>
              <a:t>13/09/2023</a:t>
            </a:fld>
            <a:endParaRPr lang="en-GB"/>
          </a:p>
        </p:txBody>
      </p:sp>
      <p:sp>
        <p:nvSpPr>
          <p:cNvPr id="6" name="Footer Placeholder 5">
            <a:extLst>
              <a:ext uri="{FF2B5EF4-FFF2-40B4-BE49-F238E27FC236}">
                <a16:creationId xmlns:a16="http://schemas.microsoft.com/office/drawing/2014/main" id="{0A6174CC-0E8E-798F-3298-90713069380A}"/>
              </a:ext>
            </a:extLst>
          </p:cNvPr>
          <p:cNvSpPr txBox="1">
            <a:spLocks noGrp="1"/>
          </p:cNvSpPr>
          <p:nvPr>
            <p:ph type="ftr" sz="quarter" idx="9"/>
          </p:nvPr>
        </p:nvSpPr>
        <p:spPr/>
        <p:txBody>
          <a:bodyPr/>
          <a:lstStyle>
            <a:lvl1pPr>
              <a:defRPr/>
            </a:lvl1pPr>
          </a:lstStyle>
          <a:p>
            <a:pPr lvl="0"/>
            <a:endParaRPr lang="en-GB"/>
          </a:p>
        </p:txBody>
      </p:sp>
      <p:sp>
        <p:nvSpPr>
          <p:cNvPr id="7" name="Slide Number Placeholder 6">
            <a:extLst>
              <a:ext uri="{FF2B5EF4-FFF2-40B4-BE49-F238E27FC236}">
                <a16:creationId xmlns:a16="http://schemas.microsoft.com/office/drawing/2014/main" id="{565EBEE0-E194-0A48-0C3C-50349CA8AAAC}"/>
              </a:ext>
            </a:extLst>
          </p:cNvPr>
          <p:cNvSpPr txBox="1">
            <a:spLocks noGrp="1"/>
          </p:cNvSpPr>
          <p:nvPr>
            <p:ph type="sldNum" sz="quarter" idx="8"/>
          </p:nvPr>
        </p:nvSpPr>
        <p:spPr/>
        <p:txBody>
          <a:bodyPr/>
          <a:lstStyle>
            <a:lvl1pPr>
              <a:defRPr/>
            </a:lvl1pPr>
          </a:lstStyle>
          <a:p>
            <a:pPr lvl="0"/>
            <a:fld id="{491C29DC-755D-46F3-9754-174CFA969C6A}" type="slidenum">
              <a:t>‹#›</a:t>
            </a:fld>
            <a:endParaRPr lang="en-GB"/>
          </a:p>
        </p:txBody>
      </p:sp>
    </p:spTree>
    <p:extLst>
      <p:ext uri="{BB962C8B-B14F-4D97-AF65-F5344CB8AC3E}">
        <p14:creationId xmlns:p14="http://schemas.microsoft.com/office/powerpoint/2010/main" val="324492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658976-4535-C347-7FD8-C23D7072773E}"/>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56BD0FAB-6E7A-1C5D-F066-2F4157B65109}"/>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6AA52CB-6888-F26F-167A-C5E710A557FA}"/>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A0B428BB-57BF-446D-8A7B-05CD8E8DF8F5}" type="datetime1">
              <a:rPr lang="en-GB"/>
              <a:pPr lvl="0"/>
              <a:t>13/09/2023</a:t>
            </a:fld>
            <a:endParaRPr lang="en-GB"/>
          </a:p>
        </p:txBody>
      </p:sp>
      <p:sp>
        <p:nvSpPr>
          <p:cNvPr id="5" name="Footer Placeholder 4">
            <a:extLst>
              <a:ext uri="{FF2B5EF4-FFF2-40B4-BE49-F238E27FC236}">
                <a16:creationId xmlns:a16="http://schemas.microsoft.com/office/drawing/2014/main" id="{94D51DB8-58E6-EC1E-3D25-B9D03A226B21}"/>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639A4F04-D623-2AA4-F3C7-50D1272E546C}"/>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25CCE216-65F1-4C11-9311-C9406535A8D9}"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GB"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GB"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GB"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GB"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GB"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9133479-5466-5F69-45B2-BF3AFABF7993}"/>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E6DF9952-1801-95B4-1192-A36021B6AE46}"/>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F99A4CF-6CEB-F17E-2BBB-66F0B1285E95}"/>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189966F5-CC0B-443B-92CD-CCD4D7124FF6}" type="datetime1">
              <a:rPr lang="en-GB"/>
              <a:pPr lvl="0"/>
              <a:t>13/09/2023</a:t>
            </a:fld>
            <a:endParaRPr lang="en-GB"/>
          </a:p>
        </p:txBody>
      </p:sp>
      <p:sp>
        <p:nvSpPr>
          <p:cNvPr id="5" name="Footer Placeholder 4">
            <a:extLst>
              <a:ext uri="{FF2B5EF4-FFF2-40B4-BE49-F238E27FC236}">
                <a16:creationId xmlns:a16="http://schemas.microsoft.com/office/drawing/2014/main" id="{1D587626-2769-4CA7-C465-73FAC53354B4}"/>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2C0CFE3A-5A69-0C7A-085B-D49A73249411}"/>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en-GB" sz="1200" b="0" i="0" u="none" strike="noStrike" kern="1200" cap="none" spc="0" baseline="0">
                <a:solidFill>
                  <a:srgbClr val="898989"/>
                </a:solidFill>
                <a:uFillTx/>
                <a:latin typeface="Calibri"/>
              </a:defRPr>
            </a:lvl1pPr>
          </a:lstStyle>
          <a:p>
            <a:pPr lvl="0"/>
            <a:fld id="{BA60B33C-E4E3-4CD4-9630-BADBD6BF39DD}" type="slidenum">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hyperlink" Target="https://moodle.ccacolchester.com/course/index.php?categoryid=708" TargetMode="External"/><Relationship Id="rId5" Type="http://schemas.openxmlformats.org/officeDocument/2006/relationships/hyperlink" Target="https://moodle.ccacolchester.com/" TargetMode="Externa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8.jpe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https://portal.colchester.ac.uk/support_departments/FinandRes/Facilities/car_parking/Pages/default.aspx" TargetMode="External"/><Relationship Id="rId5" Type="http://schemas.openxmlformats.org/officeDocument/2006/relationships/hyperlink" Target="mailto:student.finance@colchester.ac.uk" TargetMode="Externa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9.jpe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10.jpeg"/><Relationship Id="rId5" Type="http://schemas.openxmlformats.org/officeDocument/2006/relationships/hyperlink" Target="https://www.colchester.ac.uk/open-to-the-public/restaurants/#balkerne"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1.jpeg"/><Relationship Id="rId7"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12.jpeg"/><Relationship Id="rId5" Type="http://schemas.openxmlformats.org/officeDocument/2006/relationships/image" Target="../media/image2.png"/><Relationship Id="rId4" Type="http://schemas.openxmlformats.org/officeDocument/2006/relationships/image" Target="../media/image1.emf"/><Relationship Id="rId9" Type="http://schemas.openxmlformats.org/officeDocument/2006/relationships/hyperlink" Target="https://www.colchester.ac.uk/facilitie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5.jpeg"/><Relationship Id="rId5" Type="http://schemas.openxmlformats.org/officeDocument/2006/relationships/hyperlink" Target="https://www.colchester.ac.uk/wp-content/uploads/2020/04/UCC-Student-Charter-2023-24.pdf" TargetMode="Externa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16.jpe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hyperlink" Target="https://moodle.ccacolchester.com/course/view.php?id=7323" TargetMode="Externa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18.jpeg"/><Relationship Id="rId5" Type="http://schemas.openxmlformats.org/officeDocument/2006/relationships/hyperlink" Target="https://moodle.ccacolchester.com/course/view.php?id=7323&amp;section=1&amp;singlesec=1" TargetMode="Externa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hyperlink" Target="https://moodle.ccacolchester.com/course/view.php?id=7323&amp;section=3&amp;singlesec=3" TargetMode="Externa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https://teams.microsoft.com/l/meetup-join/19%3ameeting_MzI4OTJiYjItYjkwZi00M2YzLTlmZWQtNzc3YmRkZDlmZGE4%40thread.v2/0?context=%7b%22Tid%22%3a%229155db8f-905a-4b59-a052-2710166f00a4%22%2c%22Oid%22%3a%226191e971-bda1-4f98-8949-110b1925d0a1%22%7d" TargetMode="External"/><Relationship Id="rId5" Type="http://schemas.openxmlformats.org/officeDocument/2006/relationships/hyperlink" Target="https://teams.microsoft.com/l/meetup-join/19%3ameeting_MTlkNDAwNGQtOGQ0Ny00MmZhLTgyMDgtZGM4YjBmYjkxYWZi%40thread.v2/0?context=%7b%22Tid%22%3a%229155db8f-905a-4b59-a052-2710166f00a4%22%2c%22Oid%22%3a%226191e971-bda1-4f98-8949-110b1925d0a1%22%7d" TargetMode="Externa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hyperlink" Target="https://moodle.ccacolchester.com/course/view.php?id=7323&amp;section=4&amp;singlesec=4" TargetMode="Externa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emf"/><Relationship Id="rId7"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hyperlink" Target="https://moodle.ccacolchester.com/course/view.php?id=7297" TargetMode="Externa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23.jpe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moodle.ccacolchester.com/course/view.php?id=7027" TargetMode="Externa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name="Slide44">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8F9BE0B-D8D9-85A9-F0AB-86879BA9D54E}"/>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8E351988-83FB-112A-4FC9-72237E858EBC}"/>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DB690F02-686E-3399-409D-AB0C0C11763E}"/>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30878CCE-7157-53DE-E2D8-0024105E92AB}"/>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B026F0C7-D0FE-B128-F272-D2DEB164808B}"/>
              </a:ext>
            </a:extLst>
          </p:cNvPr>
          <p:cNvPicPr>
            <a:picLocks noChangeAspect="1"/>
          </p:cNvPicPr>
          <p:nvPr/>
        </p:nvPicPr>
        <p:blipFill>
          <a:blip r:embed="rId5"/>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F37751D2-1CBC-840C-4946-2B5CB96522B6}"/>
              </a:ext>
            </a:extLst>
          </p:cNvPr>
          <p:cNvSpPr txBox="1">
            <a:spLocks noGrp="1"/>
          </p:cNvSpPr>
          <p:nvPr>
            <p:ph type="ctrTitle"/>
          </p:nvPr>
        </p:nvSpPr>
        <p:spPr>
          <a:xfrm>
            <a:off x="1524003" y="1349974"/>
            <a:ext cx="9144000" cy="2387598"/>
          </a:xfrm>
        </p:spPr>
        <p:txBody>
          <a:bodyPr/>
          <a:lstStyle/>
          <a:p>
            <a:pPr lvl="0"/>
            <a:r>
              <a:rPr lang="en-GB">
                <a:cs typeface="Calibri Light"/>
              </a:rPr>
              <a:t>Welcome to University Centre Colchester</a:t>
            </a:r>
          </a:p>
        </p:txBody>
      </p:sp>
      <p:sp>
        <p:nvSpPr>
          <p:cNvPr id="8" name="Subtitle 2">
            <a:extLst>
              <a:ext uri="{FF2B5EF4-FFF2-40B4-BE49-F238E27FC236}">
                <a16:creationId xmlns:a16="http://schemas.microsoft.com/office/drawing/2014/main" id="{9B646AA0-B39C-4E41-FF1D-D423DA78F633}"/>
              </a:ext>
            </a:extLst>
          </p:cNvPr>
          <p:cNvSpPr txBox="1">
            <a:spLocks noGrp="1"/>
          </p:cNvSpPr>
          <p:nvPr>
            <p:ph type="subTitle" idx="1"/>
          </p:nvPr>
        </p:nvSpPr>
        <p:spPr>
          <a:xfrm>
            <a:off x="1524003" y="4276950"/>
            <a:ext cx="9144000" cy="980849"/>
          </a:xfrm>
        </p:spPr>
        <p:txBody>
          <a:bodyPr/>
          <a:lstStyle/>
          <a:p>
            <a:pPr lvl="0"/>
            <a:r>
              <a:rPr lang="en-GB" sz="3200" dirty="0">
                <a:cs typeface="Calibri"/>
              </a:rPr>
              <a:t>BSc Construction Induction</a:t>
            </a:r>
            <a:endParaRPr lang="en-GB" sz="3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56">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D9CE9522-D2DA-F8A8-CE8F-C4C27454A4E6}"/>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2B53125C-27E4-71E9-E4A4-45F9C1AE99FE}"/>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BF32A66A-275D-BE2B-5DA9-EF1E09D345F1}"/>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BEEA3855-D014-A0B7-C320-EE32FBEA28C4}"/>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49CBA490-B8F0-477F-7357-5353FA8CE19E}"/>
              </a:ext>
            </a:extLst>
          </p:cNvPr>
          <p:cNvSpPr txBox="1">
            <a:spLocks noGrp="1"/>
          </p:cNvSpPr>
          <p:nvPr>
            <p:ph type="title"/>
          </p:nvPr>
        </p:nvSpPr>
        <p:spPr>
          <a:xfrm>
            <a:off x="463735" y="110845"/>
            <a:ext cx="10515600" cy="1325559"/>
          </a:xfrm>
        </p:spPr>
        <p:txBody>
          <a:bodyPr/>
          <a:lstStyle/>
          <a:p>
            <a:pPr lvl="0"/>
            <a:r>
              <a:rPr lang="en-GB" dirty="0">
                <a:solidFill>
                  <a:srgbClr val="FFFFFF"/>
                </a:solidFill>
                <a:latin typeface="Calibri"/>
                <a:cs typeface="Calibri Light"/>
              </a:rPr>
              <a:t>Your Modules</a:t>
            </a:r>
          </a:p>
          <a:p>
            <a:pPr lvl="0"/>
            <a:endParaRPr lang="en-GB" dirty="0">
              <a:cs typeface="Calibri Light"/>
            </a:endParaRPr>
          </a:p>
        </p:txBody>
      </p:sp>
      <p:sp>
        <p:nvSpPr>
          <p:cNvPr id="7" name="Content Placeholder 3">
            <a:extLst>
              <a:ext uri="{FF2B5EF4-FFF2-40B4-BE49-F238E27FC236}">
                <a16:creationId xmlns:a16="http://schemas.microsoft.com/office/drawing/2014/main" id="{DC66C70F-E703-A5E3-DF10-0E8E415EEFC0}"/>
              </a:ext>
            </a:extLst>
          </p:cNvPr>
          <p:cNvSpPr txBox="1">
            <a:spLocks noGrp="1"/>
          </p:cNvSpPr>
          <p:nvPr>
            <p:ph idx="1"/>
          </p:nvPr>
        </p:nvSpPr>
        <p:spPr>
          <a:xfrm>
            <a:off x="559529" y="1390157"/>
            <a:ext cx="10515600"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10" name="Content Placeholder 3">
            <a:extLst>
              <a:ext uri="{FF2B5EF4-FFF2-40B4-BE49-F238E27FC236}">
                <a16:creationId xmlns:a16="http://schemas.microsoft.com/office/drawing/2014/main" id="{D0BEA3AA-9984-F6ED-9A66-4CF66024A5A1}"/>
              </a:ext>
            </a:extLst>
          </p:cNvPr>
          <p:cNvSpPr txBox="1">
            <a:spLocks/>
          </p:cNvSpPr>
          <p:nvPr/>
        </p:nvSpPr>
        <p:spPr>
          <a:xfrm>
            <a:off x="561130" y="1416698"/>
            <a:ext cx="11198382" cy="4351336"/>
          </a:xfrm>
          <a:prstGeom prst="rect">
            <a:avLst/>
          </a:prstGeom>
          <a:noFill/>
          <a:ln>
            <a:noFill/>
          </a:ln>
        </p:spPr>
        <p:txBody>
          <a:bodyPr vert="horz" wrap="square" lIns="91440" tIns="45720" rIns="91440" bIns="45720" anchor="t" anchorCtr="0" compatLnSpc="1">
            <a:normAutofit/>
          </a:bodyPr>
          <a:lst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a:buChar char="•"/>
            </a:pPr>
            <a:r>
              <a:rPr lang="en-GB" sz="3000" dirty="0">
                <a:cs typeface="Arial"/>
              </a:rPr>
              <a:t>What you will study this year</a:t>
            </a:r>
          </a:p>
          <a:p>
            <a:pPr>
              <a:buFont typeface="Arial"/>
              <a:buChar char="•"/>
            </a:pPr>
            <a:endParaRPr lang="en-GB" sz="3000" dirty="0">
              <a:cs typeface="Arial"/>
            </a:endParaRPr>
          </a:p>
          <a:p>
            <a:pPr>
              <a:buFont typeface="Arial"/>
              <a:buChar char="•"/>
            </a:pPr>
            <a:endParaRPr lang="en-GB" sz="3000" dirty="0">
              <a:cs typeface="Arial"/>
            </a:endParaRPr>
          </a:p>
          <a:p>
            <a:pPr>
              <a:buFont typeface="Arial"/>
              <a:buChar char="•"/>
            </a:pPr>
            <a:endParaRPr lang="en-GB" sz="3000" dirty="0">
              <a:cs typeface="Arial"/>
            </a:endParaRPr>
          </a:p>
          <a:p>
            <a:pPr lvl="1">
              <a:buFont typeface="Arial"/>
              <a:buChar char="•"/>
            </a:pPr>
            <a:endParaRPr lang="en-GB" sz="2600" dirty="0">
              <a:cs typeface="Arial"/>
            </a:endParaRPr>
          </a:p>
          <a:p>
            <a:pPr marL="0" indent="0">
              <a:buFont typeface="Arial" pitchFamily="34"/>
              <a:buNone/>
            </a:pPr>
            <a:endParaRPr lang="en-GB" sz="1700" dirty="0">
              <a:cs typeface="Arial"/>
            </a:endParaRPr>
          </a:p>
          <a:p>
            <a:endParaRPr lang="en-GB" dirty="0">
              <a:cs typeface="Calibri"/>
            </a:endParaRPr>
          </a:p>
          <a:p>
            <a:r>
              <a:rPr lang="en-GB" dirty="0">
                <a:cs typeface="Calibri"/>
              </a:rPr>
              <a:t>Timetables can also be found on the Ci Connect app (check it's on there first) as it will automatically update room numbers if there are changes. </a:t>
            </a:r>
          </a:p>
        </p:txBody>
      </p:sp>
      <p:graphicFrame>
        <p:nvGraphicFramePr>
          <p:cNvPr id="11" name="Table 11">
            <a:extLst>
              <a:ext uri="{FF2B5EF4-FFF2-40B4-BE49-F238E27FC236}">
                <a16:creationId xmlns:a16="http://schemas.microsoft.com/office/drawing/2014/main" id="{AEF35384-FF03-6246-E4FF-047E3BBFBDD7}"/>
              </a:ext>
            </a:extLst>
          </p:cNvPr>
          <p:cNvGraphicFramePr>
            <a:graphicFrameLocks noGrp="1"/>
          </p:cNvGraphicFramePr>
          <p:nvPr>
            <p:extLst>
              <p:ext uri="{D42A27DB-BD31-4B8C-83A1-F6EECF244321}">
                <p14:modId xmlns:p14="http://schemas.microsoft.com/office/powerpoint/2010/main" val="420760662"/>
              </p:ext>
            </p:extLst>
          </p:nvPr>
        </p:nvGraphicFramePr>
        <p:xfrm>
          <a:off x="901721" y="2257443"/>
          <a:ext cx="10515600" cy="218008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2403266502"/>
                    </a:ext>
                  </a:extLst>
                </a:gridCol>
                <a:gridCol w="5257800">
                  <a:extLst>
                    <a:ext uri="{9D8B030D-6E8A-4147-A177-3AD203B41FA5}">
                      <a16:colId xmlns:a16="http://schemas.microsoft.com/office/drawing/2014/main" val="2963495582"/>
                    </a:ext>
                  </a:extLst>
                </a:gridCol>
              </a:tblGrid>
              <a:tr h="726695">
                <a:tc>
                  <a:txBody>
                    <a:bodyPr/>
                    <a:lstStyle/>
                    <a:p>
                      <a:r>
                        <a:rPr lang="en-GB" dirty="0"/>
                        <a:t>Semester 1 </a:t>
                      </a:r>
                    </a:p>
                    <a:p>
                      <a:r>
                        <a:rPr lang="en-GB" dirty="0"/>
                        <a:t>September – January </a:t>
                      </a:r>
                    </a:p>
                  </a:txBody>
                  <a:tcPr/>
                </a:tc>
                <a:tc>
                  <a:txBody>
                    <a:bodyPr/>
                    <a:lstStyle/>
                    <a:p>
                      <a:r>
                        <a:rPr lang="en-GB" dirty="0"/>
                        <a:t>Semester 2 </a:t>
                      </a:r>
                    </a:p>
                    <a:p>
                      <a:r>
                        <a:rPr lang="en-GB" dirty="0"/>
                        <a:t>February – May </a:t>
                      </a:r>
                    </a:p>
                  </a:txBody>
                  <a:tcPr/>
                </a:tc>
                <a:extLst>
                  <a:ext uri="{0D108BD9-81ED-4DB2-BD59-A6C34878D82A}">
                    <a16:rowId xmlns:a16="http://schemas.microsoft.com/office/drawing/2014/main" val="525776004"/>
                  </a:ext>
                </a:extLst>
              </a:tr>
              <a:tr h="726695">
                <a:tc>
                  <a:txBody>
                    <a:bodyPr/>
                    <a:lstStyle/>
                    <a:p>
                      <a:r>
                        <a:rPr lang="en-GB" dirty="0"/>
                        <a:t>Construction Materials and Technology - L1 - Y1/4 - Michelle Box </a:t>
                      </a:r>
                    </a:p>
                  </a:txBody>
                  <a:tcPr/>
                </a:tc>
                <a:tc>
                  <a:txBody>
                    <a:bodyPr/>
                    <a:lstStyle/>
                    <a:p>
                      <a:r>
                        <a:rPr lang="en-GB" dirty="0"/>
                        <a:t>Health, Safety and Welfare -  - L1 - Y1/4 - Michelle Box </a:t>
                      </a:r>
                    </a:p>
                  </a:txBody>
                  <a:tcPr/>
                </a:tc>
                <a:extLst>
                  <a:ext uri="{0D108BD9-81ED-4DB2-BD59-A6C34878D82A}">
                    <a16:rowId xmlns:a16="http://schemas.microsoft.com/office/drawing/2014/main" val="2433643606"/>
                  </a:ext>
                </a:extLst>
              </a:tr>
              <a:tr h="726695">
                <a:tc>
                  <a:txBody>
                    <a:bodyPr/>
                    <a:lstStyle/>
                    <a:p>
                      <a:r>
                        <a:rPr lang="en-GB" dirty="0"/>
                        <a:t>Communication and Design - L1 - Y1/4 - Emmanuel Onimowo </a:t>
                      </a:r>
                    </a:p>
                  </a:txBody>
                  <a:tcPr/>
                </a:tc>
                <a:tc>
                  <a:txBody>
                    <a:bodyPr/>
                    <a:lstStyle/>
                    <a:p>
                      <a:r>
                        <a:rPr lang="en-GB" dirty="0"/>
                        <a:t>Land and Site Surveying  - L1 - Y1/4 - Geoff Eaton </a:t>
                      </a:r>
                    </a:p>
                  </a:txBody>
                  <a:tcPr/>
                </a:tc>
                <a:extLst>
                  <a:ext uri="{0D108BD9-81ED-4DB2-BD59-A6C34878D82A}">
                    <a16:rowId xmlns:a16="http://schemas.microsoft.com/office/drawing/2014/main" val="3697075845"/>
                  </a:ext>
                </a:extLst>
              </a:tr>
            </a:tbl>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59">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C00A5C2B-3922-32EA-F3C7-8C9D8E443CFB}"/>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F0FD090B-CB1A-6A4B-4265-667685B6ABA6}"/>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537F564C-A99F-3F02-2A28-4F3B3FAF6E76}"/>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D62618A3-6CFE-D83D-A0B2-11B2912BF513}"/>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4C7F40D4-9699-B85B-23DA-B51A3A1617D6}"/>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Your Team</a:t>
            </a:r>
          </a:p>
          <a:p>
            <a:pPr lvl="0"/>
            <a:endParaRPr lang="en-GB">
              <a:cs typeface="Calibri Light"/>
            </a:endParaRPr>
          </a:p>
        </p:txBody>
      </p:sp>
      <p:sp>
        <p:nvSpPr>
          <p:cNvPr id="7" name="Content Placeholder 3">
            <a:extLst>
              <a:ext uri="{FF2B5EF4-FFF2-40B4-BE49-F238E27FC236}">
                <a16:creationId xmlns:a16="http://schemas.microsoft.com/office/drawing/2014/main" id="{6092264F-5580-0C06-1898-A4EE807EBE8C}"/>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TextBox 2">
            <a:extLst>
              <a:ext uri="{FF2B5EF4-FFF2-40B4-BE49-F238E27FC236}">
                <a16:creationId xmlns:a16="http://schemas.microsoft.com/office/drawing/2014/main" id="{112A1761-46D4-0D6F-1C2D-D0B957A1F687}"/>
              </a:ext>
            </a:extLst>
          </p:cNvPr>
          <p:cNvSpPr txBox="1"/>
          <p:nvPr/>
        </p:nvSpPr>
        <p:spPr>
          <a:xfrm>
            <a:off x="862910" y="1594018"/>
            <a:ext cx="10703006" cy="4154984"/>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GB" sz="2400" b="1" i="0" u="none" strike="noStrike" kern="1200" cap="none" spc="0" baseline="0" dirty="0">
                <a:solidFill>
                  <a:srgbClr val="000000"/>
                </a:solidFill>
                <a:uFillTx/>
                <a:latin typeface="Calibri"/>
                <a:cs typeface="Arial"/>
              </a:rPr>
              <a:t>Course Leader</a:t>
            </a:r>
            <a:r>
              <a:rPr lang="en-GB" sz="2400" b="0" i="0" u="none" strike="noStrike" kern="1200" cap="none" spc="0" baseline="0" dirty="0">
                <a:solidFill>
                  <a:srgbClr val="000000"/>
                </a:solidFill>
                <a:uFillTx/>
                <a:latin typeface="Calibri"/>
                <a:cs typeface="Arial"/>
              </a:rPr>
              <a:t>: Brenda Rich  </a:t>
            </a:r>
          </a:p>
          <a:p>
            <a:pPr lvl="1">
              <a:buSzPct val="100000"/>
              <a:defRPr sz="1800" b="0" i="0" u="none" strike="noStrike" kern="0" cap="none" spc="0" baseline="0">
                <a:solidFill>
                  <a:srgbClr val="000000"/>
                </a:solidFill>
                <a:uFillTx/>
              </a:defRPr>
            </a:pPr>
            <a:r>
              <a:rPr lang="en-GB" sz="2400" b="0" i="0" u="none" strike="noStrike" kern="1200" cap="none" spc="0" baseline="0" dirty="0">
                <a:solidFill>
                  <a:srgbClr val="000000"/>
                </a:solidFill>
                <a:uFillTx/>
                <a:latin typeface="Calibri"/>
                <a:cs typeface="Arial"/>
              </a:rPr>
              <a:t>Room HE204 – Brenda.rich@colchester.ac.uk </a:t>
            </a:r>
            <a:r>
              <a:rPr lang="en-US" sz="2400" b="0" i="0" u="none" strike="noStrike" kern="1200" cap="none" spc="0" baseline="0" dirty="0">
                <a:solidFill>
                  <a:srgbClr val="000000"/>
                </a:solidFill>
                <a:uFillTx/>
                <a:latin typeface="Calibri"/>
                <a:cs typeface="Arial"/>
              </a:rPr>
              <a:t>​</a:t>
            </a:r>
          </a:p>
          <a:p>
            <a:pPr lvl="1">
              <a:buSzPct val="100000"/>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cs typeface="Calibri"/>
            </a:endParaRP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GB" sz="2400" b="1" i="0" u="none" strike="noStrike" kern="1200" cap="none" spc="0" baseline="0" dirty="0">
                <a:solidFill>
                  <a:srgbClr val="000000"/>
                </a:solidFill>
                <a:uFillTx/>
                <a:latin typeface="Calibri"/>
                <a:cs typeface="Arial"/>
              </a:rPr>
              <a:t>Lecturers: All found in Room WW305</a:t>
            </a:r>
          </a:p>
          <a:p>
            <a:pPr marL="457200" indent="-457200">
              <a:buSzPct val="100000"/>
              <a:buFont typeface="Arial"/>
              <a:buChar char="•"/>
              <a:defRPr sz="1800" b="0" i="0" u="none" strike="noStrike" kern="0" cap="none" spc="0" baseline="0">
                <a:solidFill>
                  <a:srgbClr val="000000"/>
                </a:solidFill>
                <a:uFillTx/>
              </a:defRPr>
            </a:pPr>
            <a:r>
              <a:rPr lang="en-GB" sz="2400" dirty="0">
                <a:solidFill>
                  <a:srgbClr val="000000"/>
                </a:solidFill>
                <a:latin typeface="Calibri"/>
                <a:cs typeface="Arial"/>
              </a:rPr>
              <a:t>Michelle Box – Michelle. Box</a:t>
            </a:r>
            <a:r>
              <a:rPr lang="pt-BR" sz="2400" b="0" i="0" u="none" strike="noStrike" kern="1200" cap="none" spc="0" baseline="0" dirty="0">
                <a:solidFill>
                  <a:srgbClr val="000000"/>
                </a:solidFill>
                <a:uFillTx/>
                <a:latin typeface="Calibri"/>
                <a:cs typeface="Arial"/>
              </a:rPr>
              <a:t>@colchester.ac.uk</a:t>
            </a:r>
            <a:endParaRPr lang="en-GB" sz="2400" dirty="0">
              <a:solidFill>
                <a:srgbClr val="000000"/>
              </a:solidFill>
              <a:latin typeface="Calibri"/>
              <a:cs typeface="Arial"/>
            </a:endParaRP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pt-BR" sz="2400" b="0" i="0" u="none" strike="noStrike" kern="1200" cap="none" spc="0" baseline="0" dirty="0">
                <a:solidFill>
                  <a:srgbClr val="000000"/>
                </a:solidFill>
                <a:uFillTx/>
                <a:latin typeface="Calibri"/>
                <a:cs typeface="Arial"/>
              </a:rPr>
              <a:t>Emmanuel Onimowo - Emmanuel.Onimowo@colchester.ac.uk</a:t>
            </a:r>
            <a:endParaRPr lang="en-GB" sz="2400" b="0" i="0" u="none" strike="noStrike" kern="1200" cap="none" spc="0" baseline="0" dirty="0">
              <a:solidFill>
                <a:srgbClr val="000000"/>
              </a:solidFill>
              <a:uFillTx/>
              <a:latin typeface="Calibri"/>
              <a:cs typeface="Arial"/>
            </a:endParaRPr>
          </a:p>
          <a:p>
            <a:pPr marL="457200" indent="-457200">
              <a:buSzPct val="100000"/>
              <a:buFont typeface="Arial"/>
              <a:buChar char="•"/>
              <a:defRPr sz="1800" b="0" i="0" u="none" strike="noStrike" kern="0" cap="none" spc="0" baseline="0">
                <a:solidFill>
                  <a:srgbClr val="000000"/>
                </a:solidFill>
                <a:uFillTx/>
              </a:defRPr>
            </a:pPr>
            <a:r>
              <a:rPr lang="en-GB" sz="2400" dirty="0">
                <a:solidFill>
                  <a:srgbClr val="000000"/>
                </a:solidFill>
                <a:latin typeface="Calibri"/>
                <a:cs typeface="Arial"/>
              </a:rPr>
              <a:t>Geoff Eaton – Geoff. Eaton</a:t>
            </a:r>
            <a:r>
              <a:rPr lang="pt-BR" sz="2400" b="0" i="0" u="none" strike="noStrike" kern="1200" cap="none" spc="0" baseline="0" dirty="0">
                <a:solidFill>
                  <a:srgbClr val="000000"/>
                </a:solidFill>
                <a:uFillTx/>
                <a:latin typeface="Calibri"/>
                <a:cs typeface="Arial"/>
              </a:rPr>
              <a:t>@colchester.ac.uk</a:t>
            </a:r>
            <a:endParaRPr lang="en-GB" sz="2400" dirty="0">
              <a:solidFill>
                <a:srgbClr val="000000"/>
              </a:solidFill>
              <a:latin typeface="Calibri"/>
              <a:cs typeface="Arial"/>
            </a:endParaRPr>
          </a:p>
          <a:p>
            <a:pPr marR="0" lvl="0" algn="l"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endParaRPr lang="en-US" sz="2400" b="0" i="0" u="none" strike="noStrike" kern="1200" cap="none" spc="0" baseline="0" dirty="0">
              <a:solidFill>
                <a:srgbClr val="000000"/>
              </a:solidFill>
              <a:uFillTx/>
              <a:latin typeface="Calibri"/>
              <a:cs typeface="Arial"/>
            </a:endParaRP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GB" sz="2400" b="1" dirty="0">
                <a:solidFill>
                  <a:srgbClr val="000000"/>
                </a:solidFill>
                <a:latin typeface="Calibri"/>
                <a:cs typeface="Arial"/>
              </a:rPr>
              <a:t>Head of School</a:t>
            </a:r>
            <a:r>
              <a:rPr lang="en-GB" sz="2400" dirty="0">
                <a:solidFill>
                  <a:srgbClr val="000000"/>
                </a:solidFill>
                <a:latin typeface="Calibri"/>
                <a:cs typeface="Arial"/>
              </a:rPr>
              <a:t>: Mark Cherry </a:t>
            </a:r>
          </a:p>
          <a:p>
            <a:pPr lvl="1">
              <a:buSzPct val="100000"/>
              <a:defRPr sz="1800" b="0" i="0" u="none" strike="noStrike" kern="0" cap="none" spc="0" baseline="0">
                <a:solidFill>
                  <a:srgbClr val="000000"/>
                </a:solidFill>
                <a:uFillTx/>
              </a:defRPr>
            </a:pPr>
            <a:r>
              <a:rPr lang="en-GB" sz="2400" dirty="0">
                <a:solidFill>
                  <a:srgbClr val="000000"/>
                </a:solidFill>
                <a:latin typeface="Calibri"/>
                <a:cs typeface="Arial"/>
              </a:rPr>
              <a:t>Room HE204 – Mark. Cherry</a:t>
            </a:r>
            <a:r>
              <a:rPr lang="pt-BR" sz="2400" b="0" i="0" u="none" strike="noStrike" kern="1200" cap="none" spc="0" baseline="0" dirty="0">
                <a:solidFill>
                  <a:srgbClr val="000000"/>
                </a:solidFill>
                <a:uFillTx/>
                <a:latin typeface="Calibri"/>
                <a:cs typeface="Arial"/>
              </a:rPr>
              <a:t>@colchester.ac.uk</a:t>
            </a:r>
            <a:endParaRPr lang="en-GB" sz="2400" dirty="0">
              <a:solidFill>
                <a:srgbClr val="000000"/>
              </a:solidFill>
              <a:latin typeface="Calibri"/>
              <a:cs typeface="Arial"/>
            </a:endParaRP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GB" sz="2400" b="0" i="0" u="none" strike="noStrike" kern="1200" cap="none" spc="0" baseline="0" dirty="0">
              <a:solidFill>
                <a:srgbClr val="000000"/>
              </a:solidFill>
              <a:uFillTx/>
              <a:latin typeface="Calibri"/>
              <a:cs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58">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5BBF009-175F-9FCF-88DA-D3759BA620AA}"/>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A1C1F90D-AA78-0803-4B3E-300DF082EF80}"/>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BD7FC9D5-C796-9813-CE57-87FD718E498E}"/>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D16535C9-AF46-B223-C119-841280A10D19}"/>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0296813E-5E7E-03BC-4D9A-5B8867B58D6C}"/>
              </a:ext>
            </a:extLst>
          </p:cNvPr>
          <p:cNvSpPr txBox="1">
            <a:spLocks noGrp="1"/>
          </p:cNvSpPr>
          <p:nvPr>
            <p:ph type="title"/>
          </p:nvPr>
        </p:nvSpPr>
        <p:spPr>
          <a:xfrm>
            <a:off x="375105" y="266959"/>
            <a:ext cx="10515600" cy="1325559"/>
          </a:xfrm>
        </p:spPr>
        <p:txBody>
          <a:bodyPr/>
          <a:lstStyle/>
          <a:p>
            <a:pPr lvl="0"/>
            <a:r>
              <a:rPr lang="en-GB" dirty="0">
                <a:solidFill>
                  <a:srgbClr val="FFFFFF"/>
                </a:solidFill>
                <a:latin typeface="Calibri"/>
                <a:cs typeface="Calibri Light"/>
              </a:rPr>
              <a:t>Accessing your Module Pages</a:t>
            </a:r>
          </a:p>
          <a:p>
            <a:pPr lvl="0"/>
            <a:endParaRPr lang="en-GB" dirty="0">
              <a:cs typeface="Calibri Light"/>
            </a:endParaRPr>
          </a:p>
        </p:txBody>
      </p:sp>
      <p:sp>
        <p:nvSpPr>
          <p:cNvPr id="7" name="Content Placeholder 3">
            <a:extLst>
              <a:ext uri="{FF2B5EF4-FFF2-40B4-BE49-F238E27FC236}">
                <a16:creationId xmlns:a16="http://schemas.microsoft.com/office/drawing/2014/main" id="{9FA0EA8C-4E77-F813-027C-18AEDF790EFE}"/>
              </a:ext>
            </a:extLst>
          </p:cNvPr>
          <p:cNvSpPr txBox="1">
            <a:spLocks noGrp="1"/>
          </p:cNvSpPr>
          <p:nvPr>
            <p:ph idx="1"/>
          </p:nvPr>
        </p:nvSpPr>
        <p:spPr>
          <a:xfrm>
            <a:off x="561130" y="1416698"/>
            <a:ext cx="11198382" cy="4351336"/>
          </a:xfrm>
        </p:spPr>
        <p:txBody>
          <a:bodyPr/>
          <a:lstStyle/>
          <a:p>
            <a:pPr lvl="0">
              <a:buFont typeface="Arial"/>
            </a:pPr>
            <a:r>
              <a:rPr lang="en-GB" sz="3000" dirty="0">
                <a:cs typeface="Arial"/>
              </a:rPr>
              <a:t>Welcome to MOODLE! </a:t>
            </a:r>
          </a:p>
          <a:p>
            <a:pPr lvl="0">
              <a:buFont typeface="Arial"/>
            </a:pPr>
            <a:endParaRPr lang="en-GB" sz="3000" dirty="0">
              <a:cs typeface="Arial"/>
            </a:endParaRPr>
          </a:p>
          <a:p>
            <a:pPr lvl="0">
              <a:buFont typeface="Arial"/>
            </a:pPr>
            <a:r>
              <a:rPr lang="en-GB" sz="3000" dirty="0">
                <a:cs typeface="Arial"/>
                <a:hlinkClick r:id="rId5"/>
              </a:rPr>
              <a:t>https://moodle.ccacolchester.com/</a:t>
            </a:r>
            <a:endParaRPr lang="en-GB" sz="3000" dirty="0">
              <a:cs typeface="Arial"/>
            </a:endParaRPr>
          </a:p>
          <a:p>
            <a:pPr lvl="0">
              <a:buFont typeface="Arial"/>
            </a:pPr>
            <a:endParaRPr lang="en-GB" sz="3000" dirty="0">
              <a:cs typeface="Arial"/>
            </a:endParaRPr>
          </a:p>
          <a:p>
            <a:pPr lvl="0">
              <a:buFont typeface="Arial"/>
            </a:pPr>
            <a:r>
              <a:rPr lang="en-GB" sz="3000" dirty="0">
                <a:cs typeface="Arial"/>
                <a:hlinkClick r:id="rId6"/>
              </a:rPr>
              <a:t>https://moodle.ccacolchester.com/course/index.php?categoryid=708</a:t>
            </a:r>
            <a:endParaRPr lang="en-GB" sz="3000" dirty="0">
              <a:cs typeface="Arial"/>
            </a:endParaRPr>
          </a:p>
          <a:p>
            <a:pPr lvl="0">
              <a:buFont typeface="Arial"/>
            </a:pPr>
            <a:endParaRPr lang="en-GB" sz="3000" dirty="0">
              <a:cs typeface="Arial"/>
            </a:endParaRPr>
          </a:p>
          <a:p>
            <a:pPr lvl="0">
              <a:buFont typeface="Arial"/>
            </a:pPr>
            <a:r>
              <a:rPr lang="en-GB" sz="3000" dirty="0">
                <a:cs typeface="Arial"/>
              </a:rPr>
              <a:t>You will need to access the relevant pages for your module </a:t>
            </a:r>
          </a:p>
          <a:p>
            <a:pPr marL="0" lvl="0" indent="0">
              <a:buNone/>
            </a:pPr>
            <a:endParaRPr lang="en-GB" sz="1700" dirty="0">
              <a:cs typeface="Arial"/>
            </a:endParaRPr>
          </a:p>
          <a:p>
            <a:pPr lvl="0"/>
            <a:endParaRPr lang="en-GB" dirty="0">
              <a:cs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55">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D0EAC98A-3892-A77B-9E8E-E49FFDBDD367}"/>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FA7EEEF4-48A1-7848-82F7-6339234E6A09}"/>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5CEBDC13-692F-9677-8C5A-C749CAAE968D}"/>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ADAF0041-AAC9-5BFB-B393-C7798EF78692}"/>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C1DA92CD-F28D-8013-081F-BDCC43698DDF}"/>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Academic and Pastoral Tutorials</a:t>
            </a:r>
          </a:p>
          <a:p>
            <a:pPr lvl="0"/>
            <a:endParaRPr lang="en-GB">
              <a:cs typeface="Calibri Light"/>
            </a:endParaRPr>
          </a:p>
        </p:txBody>
      </p:sp>
      <p:sp>
        <p:nvSpPr>
          <p:cNvPr id="7" name="Content Placeholder 3">
            <a:extLst>
              <a:ext uri="{FF2B5EF4-FFF2-40B4-BE49-F238E27FC236}">
                <a16:creationId xmlns:a16="http://schemas.microsoft.com/office/drawing/2014/main" id="{EA10169C-9ECA-BDC7-11BB-DAA20E2576E8}"/>
              </a:ext>
            </a:extLst>
          </p:cNvPr>
          <p:cNvSpPr txBox="1">
            <a:spLocks noGrp="1"/>
          </p:cNvSpPr>
          <p:nvPr>
            <p:ph idx="1"/>
          </p:nvPr>
        </p:nvSpPr>
        <p:spPr>
          <a:xfrm>
            <a:off x="519946" y="1591750"/>
            <a:ext cx="11198382" cy="4351336"/>
          </a:xfrm>
        </p:spPr>
        <p:txBody>
          <a:bodyPr/>
          <a:lstStyle/>
          <a:p>
            <a:pPr lvl="0">
              <a:buFont typeface="Arial"/>
            </a:pPr>
            <a:r>
              <a:rPr lang="en-GB" sz="2400" dirty="0">
                <a:cs typeface="Arial"/>
              </a:rPr>
              <a:t>For each module that you study, you will have the opportunity to have up to 2 x 20-minute tutorials to discuss your work with your module tutor.</a:t>
            </a:r>
          </a:p>
          <a:p>
            <a:pPr lvl="0">
              <a:buFont typeface="Arial"/>
            </a:pPr>
            <a:endParaRPr lang="en-GB" sz="2400" dirty="0">
              <a:cs typeface="Arial"/>
            </a:endParaRPr>
          </a:p>
          <a:p>
            <a:pPr lvl="0">
              <a:buFont typeface="Arial"/>
            </a:pPr>
            <a:r>
              <a:rPr lang="en-GB" sz="2400" dirty="0">
                <a:cs typeface="Arial"/>
              </a:rPr>
              <a:t>Additionally, you will be able to have up to 1 x 30-minute pastoral tutorial with Brenda Rich per semester. </a:t>
            </a:r>
          </a:p>
          <a:p>
            <a:pPr lvl="0">
              <a:buFont typeface="Arial"/>
            </a:pPr>
            <a:endParaRPr lang="en-GB" sz="2400" dirty="0">
              <a:cs typeface="Arial"/>
            </a:endParaRPr>
          </a:p>
          <a:p>
            <a:pPr lvl="0">
              <a:buFont typeface="Arial"/>
            </a:pPr>
            <a:r>
              <a:rPr lang="en-GB" sz="2400" dirty="0">
                <a:cs typeface="Arial"/>
              </a:rPr>
              <a:t>You can book pastoral tutorials via e-mail. You will need to book a week in advance if it is not an urgent requirement. </a:t>
            </a:r>
          </a:p>
          <a:p>
            <a:pPr lvl="0">
              <a:buFont typeface="Arial"/>
            </a:pPr>
            <a:endParaRPr lang="en-GB" sz="2400" dirty="0">
              <a:cs typeface="Arial"/>
            </a:endParaRPr>
          </a:p>
          <a:p>
            <a:pPr marL="0" lvl="0" indent="0">
              <a:buNone/>
            </a:pPr>
            <a:endParaRPr lang="en-GB" sz="1700" dirty="0">
              <a:cs typeface="Arial"/>
            </a:endParaRPr>
          </a:p>
          <a:p>
            <a:pPr lvl="0"/>
            <a:endParaRPr lang="en-GB" dirty="0">
              <a:cs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D0EAC98A-3892-A77B-9E8E-E49FFDBDD367}"/>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FA7EEEF4-48A1-7848-82F7-6339234E6A09}"/>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5CEBDC13-692F-9677-8C5A-C749CAAE968D}"/>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ADAF0041-AAC9-5BFB-B393-C7798EF78692}"/>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C1DA92CD-F28D-8013-081F-BDCC43698DDF}"/>
              </a:ext>
            </a:extLst>
          </p:cNvPr>
          <p:cNvSpPr txBox="1">
            <a:spLocks noGrp="1"/>
          </p:cNvSpPr>
          <p:nvPr>
            <p:ph type="title"/>
          </p:nvPr>
        </p:nvSpPr>
        <p:spPr>
          <a:xfrm>
            <a:off x="375105" y="266959"/>
            <a:ext cx="10515600" cy="1325559"/>
          </a:xfrm>
        </p:spPr>
        <p:txBody>
          <a:bodyPr/>
          <a:lstStyle/>
          <a:p>
            <a:pPr lvl="0"/>
            <a:r>
              <a:rPr lang="en-GB" dirty="0">
                <a:solidFill>
                  <a:srgbClr val="FFFFFF"/>
                </a:solidFill>
                <a:latin typeface="Calibri"/>
                <a:cs typeface="Calibri Light"/>
              </a:rPr>
              <a:t>Calendar 2023 - 2024</a:t>
            </a:r>
          </a:p>
          <a:p>
            <a:pPr lvl="0"/>
            <a:endParaRPr lang="en-GB" dirty="0">
              <a:cs typeface="Calibri Light"/>
            </a:endParaRPr>
          </a:p>
        </p:txBody>
      </p:sp>
      <p:sp>
        <p:nvSpPr>
          <p:cNvPr id="7" name="Content Placeholder 3">
            <a:extLst>
              <a:ext uri="{FF2B5EF4-FFF2-40B4-BE49-F238E27FC236}">
                <a16:creationId xmlns:a16="http://schemas.microsoft.com/office/drawing/2014/main" id="{EA10169C-9ECA-BDC7-11BB-DAA20E2576E8}"/>
              </a:ext>
            </a:extLst>
          </p:cNvPr>
          <p:cNvSpPr txBox="1">
            <a:spLocks noGrp="1"/>
          </p:cNvSpPr>
          <p:nvPr>
            <p:ph idx="1"/>
          </p:nvPr>
        </p:nvSpPr>
        <p:spPr>
          <a:xfrm>
            <a:off x="323533" y="1297340"/>
            <a:ext cx="11343223" cy="4535627"/>
          </a:xfrm>
        </p:spPr>
        <p:txBody>
          <a:bodyPr/>
          <a:lstStyle/>
          <a:p>
            <a:pPr lvl="0">
              <a:buFont typeface="Arial"/>
            </a:pPr>
            <a:endParaRPr lang="en-GB" sz="2400" dirty="0">
              <a:cs typeface="Arial"/>
            </a:endParaRPr>
          </a:p>
          <a:p>
            <a:pPr marL="0" lvl="0" indent="0">
              <a:buNone/>
            </a:pPr>
            <a:endParaRPr lang="en-GB" sz="1700" dirty="0">
              <a:cs typeface="Arial"/>
            </a:endParaRPr>
          </a:p>
          <a:p>
            <a:pPr lvl="0"/>
            <a:endParaRPr lang="en-GB" dirty="0">
              <a:cs typeface="Calibri"/>
            </a:endParaRPr>
          </a:p>
        </p:txBody>
      </p:sp>
      <p:pic>
        <p:nvPicPr>
          <p:cNvPr id="8" name="Picture 7">
            <a:extLst>
              <a:ext uri="{FF2B5EF4-FFF2-40B4-BE49-F238E27FC236}">
                <a16:creationId xmlns:a16="http://schemas.microsoft.com/office/drawing/2014/main" id="{FB6492F1-3914-FDB5-4533-98721F0B2B31}"/>
              </a:ext>
            </a:extLst>
          </p:cNvPr>
          <p:cNvPicPr>
            <a:picLocks noChangeAspect="1"/>
          </p:cNvPicPr>
          <p:nvPr/>
        </p:nvPicPr>
        <p:blipFill>
          <a:blip r:embed="rId5"/>
          <a:stretch>
            <a:fillRect/>
          </a:stretch>
        </p:blipFill>
        <p:spPr>
          <a:xfrm>
            <a:off x="1027222" y="1320759"/>
            <a:ext cx="3335417" cy="4488786"/>
          </a:xfrm>
          <a:prstGeom prst="rect">
            <a:avLst/>
          </a:prstGeom>
        </p:spPr>
      </p:pic>
      <p:pic>
        <p:nvPicPr>
          <p:cNvPr id="9" name="Picture 8">
            <a:extLst>
              <a:ext uri="{FF2B5EF4-FFF2-40B4-BE49-F238E27FC236}">
                <a16:creationId xmlns:a16="http://schemas.microsoft.com/office/drawing/2014/main" id="{31C20BE6-EDB6-AE7F-4565-9DC09FB6A091}"/>
              </a:ext>
            </a:extLst>
          </p:cNvPr>
          <p:cNvPicPr>
            <a:picLocks noChangeAspect="1"/>
          </p:cNvPicPr>
          <p:nvPr/>
        </p:nvPicPr>
        <p:blipFill rotWithShape="1">
          <a:blip r:embed="rId6">
            <a:extLst>
              <a:ext uri="{28A0092B-C50C-407E-A947-70E740481C1C}">
                <a14:useLocalDpi xmlns:a14="http://schemas.microsoft.com/office/drawing/2010/main" val="0"/>
              </a:ext>
            </a:extLst>
          </a:blip>
          <a:srcRect l="20926" t="13183" r="23261" b="20381"/>
          <a:stretch/>
        </p:blipFill>
        <p:spPr bwMode="auto">
          <a:xfrm>
            <a:off x="4853389" y="1396151"/>
            <a:ext cx="6674721" cy="433800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44089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60">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947FA206-DCDF-D8A7-9483-05673A6C03B3}"/>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06CAAB1-3DC3-F49D-4605-12898B08BEEF}"/>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17678F7A-FAD0-FFA7-8378-99AB68B35349}"/>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CE1C4BA4-79A9-1132-B9C3-CA2C432014EC}"/>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13641E8D-7241-9148-2AEA-EA6998C6C79C}"/>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A65AD0B8-6C0E-AF20-02EE-C1B3DE40AAB3}"/>
              </a:ext>
            </a:extLst>
          </p:cNvPr>
          <p:cNvSpPr txBox="1">
            <a:spLocks noGrp="1"/>
          </p:cNvSpPr>
          <p:nvPr>
            <p:ph type="title"/>
          </p:nvPr>
        </p:nvSpPr>
        <p:spPr/>
        <p:txBody>
          <a:bodyPr/>
          <a:lstStyle/>
          <a:p>
            <a:pPr lvl="0"/>
            <a:r>
              <a:rPr lang="en-GB">
                <a:cs typeface="Calibri Light"/>
              </a:rPr>
              <a:t>Part 4: Life on Campus</a:t>
            </a:r>
            <a:endParaRPr lang="en-GB"/>
          </a:p>
        </p:txBody>
      </p:sp>
      <p:sp>
        <p:nvSpPr>
          <p:cNvPr id="8" name="Text Placeholder 2">
            <a:extLst>
              <a:ext uri="{FF2B5EF4-FFF2-40B4-BE49-F238E27FC236}">
                <a16:creationId xmlns:a16="http://schemas.microsoft.com/office/drawing/2014/main" id="{68A68ED8-F142-3F19-86B9-004ADB3FC4F2}"/>
              </a:ext>
            </a:extLst>
          </p:cNvPr>
          <p:cNvSpPr txBox="1">
            <a:spLocks noGrp="1"/>
          </p:cNvSpPr>
          <p:nvPr>
            <p:ph type="body" idx="1"/>
          </p:nvPr>
        </p:nvSpPr>
        <p:spPr/>
        <p:txBody>
          <a:bodyPr/>
          <a:lstStyle/>
          <a:p>
            <a:endParaRPr lang="en-GB"/>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61">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3BBEE3B-1E3B-F479-5DA7-339C3A1AE083}"/>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646A3BA9-2896-DD32-0C1A-18EFBD7DA432}"/>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877C935-4B7F-C53B-8DFA-BF43CC6BF5D0}"/>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8E54A1B2-34A9-9A2F-8CEF-1D29805F1B1F}"/>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16F02748-FEBA-ED2C-3817-D216C5F54AFA}"/>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Getting Around</a:t>
            </a:r>
          </a:p>
          <a:p>
            <a:pPr lvl="0"/>
            <a:endParaRPr lang="en-GB">
              <a:cs typeface="Calibri Light"/>
            </a:endParaRPr>
          </a:p>
        </p:txBody>
      </p:sp>
      <p:sp>
        <p:nvSpPr>
          <p:cNvPr id="7" name="Content Placeholder 3">
            <a:extLst>
              <a:ext uri="{FF2B5EF4-FFF2-40B4-BE49-F238E27FC236}">
                <a16:creationId xmlns:a16="http://schemas.microsoft.com/office/drawing/2014/main" id="{7AF14B04-49CA-4C41-F450-2172AF86816E}"/>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TextBox 4">
            <a:extLst>
              <a:ext uri="{FF2B5EF4-FFF2-40B4-BE49-F238E27FC236}">
                <a16:creationId xmlns:a16="http://schemas.microsoft.com/office/drawing/2014/main" id="{979545A4-200B-867A-94EF-4F5DC91E3EC0}"/>
              </a:ext>
            </a:extLst>
          </p:cNvPr>
          <p:cNvSpPr txBox="1"/>
          <p:nvPr/>
        </p:nvSpPr>
        <p:spPr>
          <a:xfrm>
            <a:off x="975619" y="1609380"/>
            <a:ext cx="3018315" cy="341631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cs typeface="Calibri"/>
              </a:rPr>
              <a:t>Whilst some of your lectures are likely be held in the UCC building (labelled A), some will be in our other buildings so it will be good to familiarise yourself with the layout of campus. </a:t>
            </a: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cs typeface="Calibri"/>
            </a:endParaRPr>
          </a:p>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cs typeface="Calibri"/>
              </a:rPr>
              <a:t>We have a student lounge for UCC students to relax and eat in on the ground floor of the UCC building in room HE05.</a:t>
            </a:r>
          </a:p>
        </p:txBody>
      </p:sp>
      <p:pic>
        <p:nvPicPr>
          <p:cNvPr id="9" name="Picture 5" descr="A map of a university">
            <a:extLst>
              <a:ext uri="{FF2B5EF4-FFF2-40B4-BE49-F238E27FC236}">
                <a16:creationId xmlns:a16="http://schemas.microsoft.com/office/drawing/2014/main" id="{2DFE9D64-6D27-5E06-B5D8-BC5C5E69C9B5}"/>
              </a:ext>
            </a:extLst>
          </p:cNvPr>
          <p:cNvPicPr>
            <a:picLocks noChangeAspect="1"/>
          </p:cNvPicPr>
          <p:nvPr/>
        </p:nvPicPr>
        <p:blipFill>
          <a:blip r:embed="rId5"/>
          <a:stretch>
            <a:fillRect/>
          </a:stretch>
        </p:blipFill>
        <p:spPr>
          <a:xfrm>
            <a:off x="4803004" y="1289258"/>
            <a:ext cx="6700842" cy="4571195"/>
          </a:xfrm>
          <a:prstGeom prst="rect">
            <a:avLst/>
          </a:prstGeom>
          <a:noFill/>
          <a:ln cap="flat">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62">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F9917833-2CF6-09EB-3A58-09D94261536A}"/>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384F117E-7669-189F-352D-E053D019C150}"/>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23A08E86-D158-65CE-5F86-CE787D734A62}"/>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A4FFC3C1-E999-48C9-C2E6-6CF4EA251BF0}"/>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2E08EDA8-DC0F-99A7-B6D7-A698B10B5B1F}"/>
              </a:ext>
            </a:extLst>
          </p:cNvPr>
          <p:cNvSpPr txBox="1">
            <a:spLocks noGrp="1"/>
          </p:cNvSpPr>
          <p:nvPr>
            <p:ph type="title"/>
          </p:nvPr>
        </p:nvSpPr>
        <p:spPr/>
        <p:txBody>
          <a:bodyPr/>
          <a:lstStyle/>
          <a:p>
            <a:pPr lvl="0"/>
            <a:r>
              <a:rPr lang="en-GB">
                <a:solidFill>
                  <a:srgbClr val="FFFFFF"/>
                </a:solidFill>
                <a:latin typeface="Calibri"/>
                <a:cs typeface="Calibri Light"/>
              </a:rPr>
              <a:t>Travelling to UCC and Parking</a:t>
            </a:r>
          </a:p>
          <a:p>
            <a:pPr lvl="0"/>
            <a:endParaRPr lang="en-GB">
              <a:cs typeface="Calibri Light"/>
            </a:endParaRPr>
          </a:p>
        </p:txBody>
      </p:sp>
      <p:sp>
        <p:nvSpPr>
          <p:cNvPr id="7" name="Text Placeholder 5">
            <a:extLst>
              <a:ext uri="{FF2B5EF4-FFF2-40B4-BE49-F238E27FC236}">
                <a16:creationId xmlns:a16="http://schemas.microsoft.com/office/drawing/2014/main" id="{A284253B-4BBC-A806-EA28-F2027ADE48F5}"/>
              </a:ext>
            </a:extLst>
          </p:cNvPr>
          <p:cNvSpPr txBox="1">
            <a:spLocks noGrp="1"/>
          </p:cNvSpPr>
          <p:nvPr>
            <p:ph type="body" idx="1"/>
          </p:nvPr>
        </p:nvSpPr>
        <p:spPr>
          <a:xfrm>
            <a:off x="839784" y="1376364"/>
            <a:ext cx="5157782" cy="823910"/>
          </a:xfrm>
        </p:spPr>
        <p:txBody>
          <a:bodyPr/>
          <a:lstStyle/>
          <a:p>
            <a:pPr lvl="0"/>
            <a:r>
              <a:rPr lang="en-GB">
                <a:cs typeface="Calibri"/>
              </a:rPr>
              <a:t>Bus or Train</a:t>
            </a:r>
            <a:endParaRPr lang="en-GB"/>
          </a:p>
        </p:txBody>
      </p:sp>
      <p:sp>
        <p:nvSpPr>
          <p:cNvPr id="8" name="Content Placeholder 3">
            <a:extLst>
              <a:ext uri="{FF2B5EF4-FFF2-40B4-BE49-F238E27FC236}">
                <a16:creationId xmlns:a16="http://schemas.microsoft.com/office/drawing/2014/main" id="{DC22D09B-C411-99A3-941D-571419FBB0FB}"/>
              </a:ext>
            </a:extLst>
          </p:cNvPr>
          <p:cNvSpPr txBox="1">
            <a:spLocks noGrp="1"/>
          </p:cNvSpPr>
          <p:nvPr>
            <p:ph type="body" idx="3"/>
          </p:nvPr>
        </p:nvSpPr>
        <p:spPr>
          <a:xfrm>
            <a:off x="872447" y="2287362"/>
            <a:ext cx="5157782" cy="3684583"/>
          </a:xfrm>
        </p:spPr>
        <p:txBody>
          <a:bodyPr anchor="t"/>
          <a:lstStyle/>
          <a:p>
            <a:pPr marL="228600" lvl="0" indent="-228600">
              <a:buFont typeface="Arial"/>
              <a:buChar char="•"/>
            </a:pPr>
            <a:r>
              <a:rPr lang="en-GB" sz="2200" b="0">
                <a:cs typeface="Arial"/>
              </a:rPr>
              <a:t>Email </a:t>
            </a:r>
            <a:r>
              <a:rPr lang="en-GB" sz="2200" b="0">
                <a:cs typeface="Arial"/>
                <a:hlinkClick r:id="rId5"/>
              </a:rPr>
              <a:t>student.finance@colchester.ac.uk</a:t>
            </a:r>
            <a:r>
              <a:rPr lang="en-GB" sz="2200" b="0">
                <a:cs typeface="Arial"/>
              </a:rPr>
              <a:t> or visit student services on the ground floor of B Block for information about bus passes or train tickets. </a:t>
            </a:r>
          </a:p>
          <a:p>
            <a:pPr lvl="0"/>
            <a:endParaRPr lang="en-GB" sz="1700" b="0">
              <a:cs typeface="Arial"/>
            </a:endParaRPr>
          </a:p>
          <a:p>
            <a:pPr marL="228600" lvl="0" indent="-228600">
              <a:buChar char="•"/>
            </a:pPr>
            <a:endParaRPr lang="en-GB" sz="2800" b="0">
              <a:cs typeface="Calibri"/>
            </a:endParaRPr>
          </a:p>
        </p:txBody>
      </p:sp>
      <p:sp>
        <p:nvSpPr>
          <p:cNvPr id="9" name="Text Placeholder 10">
            <a:extLst>
              <a:ext uri="{FF2B5EF4-FFF2-40B4-BE49-F238E27FC236}">
                <a16:creationId xmlns:a16="http://schemas.microsoft.com/office/drawing/2014/main" id="{9F28B183-AA24-A887-4A91-683E8DBEF255}"/>
              </a:ext>
            </a:extLst>
          </p:cNvPr>
          <p:cNvSpPr txBox="1">
            <a:spLocks noGrp="1"/>
          </p:cNvSpPr>
          <p:nvPr>
            <p:ph idx="2"/>
          </p:nvPr>
        </p:nvSpPr>
        <p:spPr>
          <a:xfrm>
            <a:off x="6172200" y="1376364"/>
            <a:ext cx="5183184" cy="823910"/>
          </a:xfrm>
        </p:spPr>
        <p:txBody>
          <a:bodyPr anchor="b"/>
          <a:lstStyle/>
          <a:p>
            <a:pPr marL="0" lvl="0" indent="0">
              <a:buNone/>
            </a:pPr>
            <a:r>
              <a:rPr lang="en-GB" sz="2400" b="1">
                <a:cs typeface="Calibri"/>
              </a:rPr>
              <a:t>Car</a:t>
            </a:r>
            <a:endParaRPr lang="en-GB" sz="2400" b="1"/>
          </a:p>
        </p:txBody>
      </p:sp>
      <p:sp>
        <p:nvSpPr>
          <p:cNvPr id="10" name="Content Placeholder 11">
            <a:extLst>
              <a:ext uri="{FF2B5EF4-FFF2-40B4-BE49-F238E27FC236}">
                <a16:creationId xmlns:a16="http://schemas.microsoft.com/office/drawing/2014/main" id="{D1C14363-37BC-9C6A-796A-2A3A4E603FE3}"/>
              </a:ext>
            </a:extLst>
          </p:cNvPr>
          <p:cNvSpPr txBox="1">
            <a:spLocks noGrp="1"/>
          </p:cNvSpPr>
          <p:nvPr>
            <p:ph idx="4"/>
          </p:nvPr>
        </p:nvSpPr>
        <p:spPr>
          <a:xfrm>
            <a:off x="6172200" y="2287362"/>
            <a:ext cx="5183184" cy="3684583"/>
          </a:xfrm>
        </p:spPr>
        <p:txBody>
          <a:bodyPr/>
          <a:lstStyle/>
          <a:p>
            <a:pPr lvl="0"/>
            <a:r>
              <a:rPr lang="en-GB" sz="2200">
                <a:cs typeface="Calibri"/>
              </a:rPr>
              <a:t>If you're travelling by car, we have ANPR system which allows you entry and exit from the campus in the Eastgate entrance. </a:t>
            </a:r>
          </a:p>
          <a:p>
            <a:pPr lvl="0"/>
            <a:r>
              <a:rPr lang="en-GB" sz="2200">
                <a:cs typeface="Calibri"/>
              </a:rPr>
              <a:t>£2.50 per day via Just Park app. You can do this now, or on the day you park, by text or phone.  Further information can be found </a:t>
            </a:r>
            <a:r>
              <a:rPr lang="en-GB" sz="2200">
                <a:solidFill>
                  <a:srgbClr val="0563C1"/>
                </a:solidFill>
                <a:cs typeface="Calibri"/>
                <a:hlinkClick r:id="rId6"/>
              </a:rPr>
              <a:t>here</a:t>
            </a:r>
            <a:r>
              <a:rPr lang="en-GB" sz="2200">
                <a:cs typeface="Calibri"/>
              </a:rPr>
              <a:t>.</a:t>
            </a:r>
          </a:p>
          <a:p>
            <a:pPr lvl="0"/>
            <a:endParaRPr lang="en-GB" sz="2200">
              <a:cs typeface="Calibri"/>
            </a:endParaRPr>
          </a:p>
        </p:txBody>
      </p:sp>
      <p:sp>
        <p:nvSpPr>
          <p:cNvPr id="11" name="Text Placeholder 5">
            <a:extLst>
              <a:ext uri="{FF2B5EF4-FFF2-40B4-BE49-F238E27FC236}">
                <a16:creationId xmlns:a16="http://schemas.microsoft.com/office/drawing/2014/main" id="{291EA0D2-0878-9203-0387-30D84CDFB7BF}"/>
              </a:ext>
            </a:extLst>
          </p:cNvPr>
          <p:cNvSpPr txBox="1"/>
          <p:nvPr/>
        </p:nvSpPr>
        <p:spPr>
          <a:xfrm>
            <a:off x="872447" y="3716789"/>
            <a:ext cx="5157782" cy="823910"/>
          </a:xfrm>
          <a:prstGeom prst="rect">
            <a:avLst/>
          </a:prstGeom>
          <a:noFill/>
          <a:ln cap="flat">
            <a:noFill/>
          </a:ln>
        </p:spPr>
        <p:txBody>
          <a:bodyPr vert="horz" wrap="square" lIns="91440" tIns="45720" rIns="91440" bIns="45720" anchor="b"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cs typeface="Calibri"/>
              </a:rPr>
              <a:t>Bike or Motorbike</a:t>
            </a:r>
            <a:endParaRPr lang="en-GB" sz="2400" b="1" i="0" u="none" strike="noStrike" kern="1200" cap="none" spc="0" baseline="0">
              <a:solidFill>
                <a:srgbClr val="000000"/>
              </a:solidFill>
              <a:uFillTx/>
              <a:latin typeface="Calibri"/>
            </a:endParaRPr>
          </a:p>
        </p:txBody>
      </p:sp>
      <p:sp>
        <p:nvSpPr>
          <p:cNvPr id="12" name="Content Placeholder 11">
            <a:extLst>
              <a:ext uri="{FF2B5EF4-FFF2-40B4-BE49-F238E27FC236}">
                <a16:creationId xmlns:a16="http://schemas.microsoft.com/office/drawing/2014/main" id="{C496994A-556D-38ED-EA94-5DCD52E80A14}"/>
              </a:ext>
            </a:extLst>
          </p:cNvPr>
          <p:cNvSpPr txBox="1"/>
          <p:nvPr/>
        </p:nvSpPr>
        <p:spPr>
          <a:xfrm>
            <a:off x="827312" y="4627787"/>
            <a:ext cx="5183184" cy="3684583"/>
          </a:xfrm>
          <a:prstGeom prst="rect">
            <a:avLst/>
          </a:prstGeom>
          <a:noFill/>
          <a:ln cap="flat">
            <a:noFill/>
          </a:ln>
        </p:spPr>
        <p:txBody>
          <a:bodyPr vert="horz" wrap="square" lIns="91440" tIns="45720" rIns="91440" bIns="45720" anchor="t" anchorCtr="0" compatLnSpc="1">
            <a:norm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Calibri"/>
              </a:rPr>
              <a:t>Parking is free.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Calibri"/>
              </a:rPr>
              <a:t>Cycle bays are at the front of the main building.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63">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558B847D-7FB9-384C-18DC-3B137FEE4A3C}"/>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156C7448-37AB-B670-5D9A-3CE5E05D9E47}"/>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13EFE3F6-A0A6-9101-2746-D787AF8E85E3}"/>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C22FF19E-9A3A-0213-6372-C7F75A1BC540}"/>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FE876EFE-7EC2-12CB-C069-6FE3488F1E8C}"/>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Food, Drink and Breaks</a:t>
            </a:r>
          </a:p>
          <a:p>
            <a:pPr lvl="0"/>
            <a:endParaRPr lang="en-GB">
              <a:cs typeface="Calibri Light"/>
            </a:endParaRPr>
          </a:p>
        </p:txBody>
      </p:sp>
      <p:sp>
        <p:nvSpPr>
          <p:cNvPr id="7" name="Content Placeholder 3">
            <a:extLst>
              <a:ext uri="{FF2B5EF4-FFF2-40B4-BE49-F238E27FC236}">
                <a16:creationId xmlns:a16="http://schemas.microsoft.com/office/drawing/2014/main" id="{5F67A4A9-3AAA-510C-953B-747AAB8E8D21}"/>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43226472-0DD5-C187-43D8-9AEAC6C7E859}"/>
              </a:ext>
            </a:extLst>
          </p:cNvPr>
          <p:cNvSpPr/>
          <p:nvPr/>
        </p:nvSpPr>
        <p:spPr>
          <a:xfrm>
            <a:off x="468090" y="1531711"/>
            <a:ext cx="8294915" cy="4677905"/>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ea typeface="Calibri"/>
                <a:cs typeface="Calibri"/>
              </a:rPr>
              <a:t>All students attending UCC for a full day will have time to have lunch and there will be plenty of opportunities for breaks during the day. </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Arial"/>
              </a:rPr>
              <a:t>We encourage you to relax and use the UCC student lounge in HE05 where there is a kitchen with a microwave and fridge that you're welcome to use too. </a:t>
            </a:r>
            <a:endParaRPr lang="en-US" sz="22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Arial"/>
              </a:rPr>
              <a:t>You're welcome bring your own food and drink to UCC, or purchase it using a </a:t>
            </a:r>
            <a:r>
              <a:rPr lang="en-GB" sz="2200" b="1" i="0" u="none" strike="noStrike" kern="1200" cap="none" spc="0" baseline="0">
                <a:solidFill>
                  <a:srgbClr val="000000"/>
                </a:solidFill>
                <a:uFillTx/>
                <a:latin typeface="Calibri"/>
                <a:cs typeface="Arial"/>
              </a:rPr>
              <a:t>cashless method</a:t>
            </a:r>
            <a:r>
              <a:rPr lang="en-GB" sz="2200" b="0" i="0" u="none" strike="noStrike" kern="1200" cap="none" spc="0" baseline="0">
                <a:solidFill>
                  <a:srgbClr val="000000"/>
                </a:solidFill>
                <a:uFillTx/>
                <a:latin typeface="Calibri"/>
                <a:cs typeface="Arial"/>
              </a:rPr>
              <a:t>, in our many refectories. </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Arial"/>
              </a:rPr>
              <a:t>Please refer to your course leaders and lecturers about eating and drinking in classrooms.</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Arial"/>
              </a:rPr>
              <a:t>There is a dedicated smoking and vaping area by the entrance of the student car park (Eastgate entrance).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group of people sitting on a floor&#10;&#10;Description automatically generated">
            <a:extLst>
              <a:ext uri="{FF2B5EF4-FFF2-40B4-BE49-F238E27FC236}">
                <a16:creationId xmlns:a16="http://schemas.microsoft.com/office/drawing/2014/main" id="{79D61C6B-6846-65E1-4DB7-2D57D9337F20}"/>
              </a:ext>
            </a:extLst>
          </p:cNvPr>
          <p:cNvPicPr>
            <a:picLocks noChangeAspect="1"/>
          </p:cNvPicPr>
          <p:nvPr/>
        </p:nvPicPr>
        <p:blipFill>
          <a:blip r:embed="rId5"/>
          <a:stretch>
            <a:fillRect/>
          </a:stretch>
        </p:blipFill>
        <p:spPr>
          <a:xfrm>
            <a:off x="9013496" y="1589309"/>
            <a:ext cx="2742953" cy="4114800"/>
          </a:xfrm>
          <a:prstGeom prst="rect">
            <a:avLst/>
          </a:prstGeom>
          <a:noFill/>
          <a:ln cap="flat">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64">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68BCBFD2-2804-8080-1A08-78E4257439FE}"/>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CE48B5FB-6350-D0C5-6ACB-60C66FFAADAA}"/>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C78B959F-3F9B-25D0-98A2-355735029843}"/>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C33C87E-ECE2-BEB7-4436-52B6ABEDB78C}"/>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B9E520EB-473D-4BA0-D760-E97A33C60A79}"/>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Food and Drink on Campus</a:t>
            </a:r>
          </a:p>
          <a:p>
            <a:pPr lvl="0"/>
            <a:endParaRPr lang="en-GB">
              <a:cs typeface="Calibri Light"/>
            </a:endParaRPr>
          </a:p>
        </p:txBody>
      </p:sp>
      <p:sp>
        <p:nvSpPr>
          <p:cNvPr id="7" name="Content Placeholder 3">
            <a:extLst>
              <a:ext uri="{FF2B5EF4-FFF2-40B4-BE49-F238E27FC236}">
                <a16:creationId xmlns:a16="http://schemas.microsoft.com/office/drawing/2014/main" id="{D25CB662-0770-CC94-19A4-14CE31E46695}"/>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6BFFBD4D-5B82-4789-BA1F-7F7ADBFCAD9C}"/>
              </a:ext>
            </a:extLst>
          </p:cNvPr>
          <p:cNvSpPr/>
          <p:nvPr/>
        </p:nvSpPr>
        <p:spPr>
          <a:xfrm>
            <a:off x="468090" y="1531711"/>
            <a:ext cx="8294915" cy="4677905"/>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ea typeface="Calibri"/>
                <a:cs typeface="Arial"/>
              </a:rPr>
              <a:t>The</a:t>
            </a:r>
            <a:r>
              <a:rPr lang="en-GB" sz="2000" b="0" i="0" u="none" strike="noStrike" kern="1200" cap="none" spc="0" baseline="0">
                <a:solidFill>
                  <a:srgbClr val="000000"/>
                </a:solidFill>
                <a:uFillTx/>
                <a:latin typeface="Calibri"/>
                <a:cs typeface="Arial"/>
              </a:rPr>
              <a:t> following refectories are open serving </a:t>
            </a:r>
            <a:r>
              <a:rPr lang="en-GB" sz="2000" b="0" i="0" u="none" strike="noStrike" kern="1200" cap="none" spc="0" baseline="0">
                <a:solidFill>
                  <a:srgbClr val="000000"/>
                </a:solidFill>
                <a:uFillTx/>
                <a:latin typeface="Calibri"/>
                <a:ea typeface="Calibri"/>
                <a:cs typeface="Arial"/>
              </a:rPr>
              <a:t>a </a:t>
            </a:r>
            <a:r>
              <a:rPr lang="en-GB" sz="2000" b="0" i="0" u="none" strike="noStrike" kern="1200" cap="none" spc="0" baseline="0">
                <a:solidFill>
                  <a:srgbClr val="000000"/>
                </a:solidFill>
                <a:uFillTx/>
                <a:latin typeface="Calibri"/>
                <a:cs typeface="Arial"/>
              </a:rPr>
              <a:t>range </a:t>
            </a:r>
            <a:r>
              <a:rPr lang="en-GB" sz="2000" b="0" i="0" u="none" strike="noStrike" kern="1200" cap="none" spc="0" baseline="0">
                <a:solidFill>
                  <a:srgbClr val="000000"/>
                </a:solidFill>
                <a:uFillTx/>
                <a:latin typeface="Calibri"/>
                <a:ea typeface="Calibri"/>
                <a:cs typeface="Arial"/>
              </a:rPr>
              <a:t>of hot </a:t>
            </a:r>
            <a:r>
              <a:rPr lang="en-GB" sz="2000" b="0" i="0" u="none" strike="noStrike" kern="1200" cap="none" spc="0" baseline="0">
                <a:solidFill>
                  <a:srgbClr val="000000"/>
                </a:solidFill>
                <a:uFillTx/>
                <a:latin typeface="Calibri"/>
                <a:cs typeface="Arial"/>
              </a:rPr>
              <a:t>and cold food and drinks:</a:t>
            </a:r>
            <a:r>
              <a:rPr lang="en-GB" sz="2000" b="1" i="0" u="none" strike="noStrike" kern="1200" cap="none" spc="0" baseline="0">
                <a:solidFill>
                  <a:srgbClr val="000000"/>
                </a:solidFill>
                <a:uFillTx/>
                <a:latin typeface="Calibri"/>
                <a:cs typeface="Arial"/>
              </a:rPr>
              <a:t>   </a:t>
            </a:r>
            <a:endParaRPr lang="en-GB" sz="2000" b="0" i="0" u="none" strike="noStrike" kern="1200" cap="none" spc="0" baseline="0">
              <a:solidFill>
                <a:srgbClr val="000000"/>
              </a:solidFill>
              <a:uFillTx/>
              <a:latin typeface="Calibri"/>
              <a:cs typeface="Arial"/>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000" b="1" i="0" u="none" strike="noStrike" kern="1200" cap="none" spc="0" baseline="0">
              <a:solidFill>
                <a:srgbClr val="000000"/>
              </a:solidFill>
              <a:uFillTx/>
              <a:latin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Eat Central (C Block) </a:t>
            </a: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Costa (UCC Building)</a:t>
            </a: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Starbucks (K Block) coffee shop/light bites.</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1" u="none" strike="noStrike" kern="1200" cap="none" spc="0" baseline="0">
                <a:solidFill>
                  <a:srgbClr val="000000"/>
                </a:solidFill>
                <a:uFillTx/>
                <a:latin typeface="Calibri"/>
                <a:cs typeface="Arial"/>
              </a:rPr>
              <a:t>Opening times are displayed locally.</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Within the CH&amp;FS building there is CH&amp;FS Takeaway on a Friday, and we also have the fantastic restaurant, </a:t>
            </a:r>
            <a:r>
              <a:rPr lang="en-GB" sz="2000" b="0" i="0" u="none" strike="noStrike" kern="1200" cap="none" spc="0" baseline="0">
                <a:solidFill>
                  <a:srgbClr val="000000"/>
                </a:solidFill>
                <a:uFillTx/>
                <a:latin typeface="Calibri"/>
                <a:cs typeface="Arial"/>
                <a:hlinkClick r:id="rId5"/>
              </a:rPr>
              <a:t>The Balkerne</a:t>
            </a:r>
            <a:r>
              <a:rPr lang="en-GB" sz="2000" b="0" i="0" u="none" strike="noStrike" kern="1200" cap="none" spc="0" baseline="0">
                <a:solidFill>
                  <a:srgbClr val="000000"/>
                </a:solidFill>
                <a:uFillTx/>
                <a:latin typeface="Calibri"/>
                <a:cs typeface="Arial"/>
              </a:rPr>
              <a:t>, which is open to the public.</a:t>
            </a:r>
            <a:endParaRPr lang="en-US" sz="20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building with a curved roof and glass windows&#10;&#10;Description automatically generated">
            <a:extLst>
              <a:ext uri="{FF2B5EF4-FFF2-40B4-BE49-F238E27FC236}">
                <a16:creationId xmlns:a16="http://schemas.microsoft.com/office/drawing/2014/main" id="{454BFF8C-D135-ECB9-DF4A-7669676B2C71}"/>
              </a:ext>
            </a:extLst>
          </p:cNvPr>
          <p:cNvPicPr>
            <a:picLocks noChangeAspect="1"/>
          </p:cNvPicPr>
          <p:nvPr/>
        </p:nvPicPr>
        <p:blipFill>
          <a:blip r:embed="rId6"/>
          <a:stretch>
            <a:fillRect/>
          </a:stretch>
        </p:blipFill>
        <p:spPr>
          <a:xfrm>
            <a:off x="8893756" y="2151729"/>
            <a:ext cx="2928009" cy="2565422"/>
          </a:xfrm>
          <a:prstGeom prst="rect">
            <a:avLst/>
          </a:prstGeom>
          <a:noFill/>
          <a:ln cap="flat">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45">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F84E5FBC-31C7-CBEA-3494-2CF0D067C674}"/>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0604E143-A40E-F399-2790-F662CED2C66C}"/>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12A406DA-E6F7-364E-8471-36897CB91DD4}"/>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93F0329-87E1-C5B0-BCE4-A39BFA8DFBDE}"/>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B3D89844-BEB2-3EC7-A6CA-34561F0EAC04}"/>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Induction Agenda</a:t>
            </a:r>
          </a:p>
          <a:p>
            <a:pPr lvl="0"/>
            <a:endParaRPr lang="en-GB">
              <a:cs typeface="Calibri Light"/>
            </a:endParaRPr>
          </a:p>
        </p:txBody>
      </p:sp>
      <p:sp>
        <p:nvSpPr>
          <p:cNvPr id="7" name="Content Placeholder 3">
            <a:extLst>
              <a:ext uri="{FF2B5EF4-FFF2-40B4-BE49-F238E27FC236}">
                <a16:creationId xmlns:a16="http://schemas.microsoft.com/office/drawing/2014/main" id="{185E8256-3C55-DF33-2AEF-56D79609AA50}"/>
              </a:ext>
            </a:extLst>
          </p:cNvPr>
          <p:cNvSpPr txBox="1">
            <a:spLocks noGrp="1"/>
          </p:cNvSpPr>
          <p:nvPr>
            <p:ph idx="1"/>
          </p:nvPr>
        </p:nvSpPr>
        <p:spPr>
          <a:xfrm>
            <a:off x="561130" y="1644310"/>
            <a:ext cx="11198382" cy="4123724"/>
          </a:xfrm>
        </p:spPr>
        <p:txBody>
          <a:bodyPr/>
          <a:lstStyle/>
          <a:p>
            <a:pPr lvl="0">
              <a:buFont typeface="Arial"/>
            </a:pPr>
            <a:r>
              <a:rPr lang="en-GB" sz="2400" dirty="0">
                <a:cs typeface="Arial"/>
              </a:rPr>
              <a:t>Brief health and safety notices. </a:t>
            </a:r>
            <a:endParaRPr lang="en-US" sz="2400" dirty="0">
              <a:cs typeface="Arial"/>
            </a:endParaRPr>
          </a:p>
          <a:p>
            <a:pPr lvl="0">
              <a:buFont typeface="Arial"/>
            </a:pPr>
            <a:r>
              <a:rPr lang="en-GB" sz="2400" dirty="0">
                <a:cs typeface="Arial"/>
              </a:rPr>
              <a:t>A welcome talk from the Dean and supporting team.</a:t>
            </a:r>
          </a:p>
          <a:p>
            <a:pPr lvl="0">
              <a:buFont typeface="Arial"/>
            </a:pPr>
            <a:r>
              <a:rPr lang="en-GB" sz="2400" dirty="0">
                <a:cs typeface="Arial"/>
              </a:rPr>
              <a:t>Information about your course and University Centre Colchester (UCC).</a:t>
            </a:r>
            <a:endParaRPr lang="en-US" sz="2400" dirty="0">
              <a:cs typeface="Arial"/>
            </a:endParaRPr>
          </a:p>
          <a:p>
            <a:pPr lvl="0">
              <a:buFont typeface="Arial"/>
            </a:pPr>
            <a:r>
              <a:rPr lang="en-GB" sz="2400" dirty="0">
                <a:cs typeface="Arial"/>
              </a:rPr>
              <a:t>Overview of the campus and facilities.</a:t>
            </a:r>
            <a:endParaRPr lang="en-US" sz="2400" dirty="0">
              <a:cs typeface="Arial"/>
            </a:endParaRPr>
          </a:p>
          <a:p>
            <a:pPr lvl="0">
              <a:buFont typeface="Arial"/>
            </a:pPr>
            <a:r>
              <a:rPr lang="en-GB" sz="2400" dirty="0">
                <a:cs typeface="Arial"/>
              </a:rPr>
              <a:t>Overview of IT systems and getting you logged into systems.</a:t>
            </a:r>
          </a:p>
          <a:p>
            <a:pPr lvl="0">
              <a:buFont typeface="Arial"/>
            </a:pPr>
            <a:r>
              <a:rPr lang="en-GB" sz="2400" dirty="0">
                <a:cs typeface="Arial"/>
              </a:rPr>
              <a:t>An overview of what happens next in your induction.</a:t>
            </a:r>
            <a:endParaRPr lang="en-US" sz="2400" dirty="0">
              <a:cs typeface="Arial"/>
            </a:endParaRPr>
          </a:p>
          <a:p>
            <a:pPr marL="0" lvl="0" indent="0">
              <a:buNone/>
            </a:pPr>
            <a:endParaRPr lang="en-GB" sz="2400" dirty="0">
              <a:cs typeface="Arial"/>
            </a:endParaRPr>
          </a:p>
          <a:p>
            <a:pPr lvl="0"/>
            <a:endParaRPr lang="en-GB" dirty="0">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65">
    <p:spTree>
      <p:nvGrpSpPr>
        <p:cNvPr id="1" name=""/>
        <p:cNvGrpSpPr/>
        <p:nvPr/>
      </p:nvGrpSpPr>
      <p:grpSpPr>
        <a:xfrm>
          <a:off x="0" y="0"/>
          <a:ext cx="0" cy="0"/>
          <a:chOff x="0" y="0"/>
          <a:chExt cx="0" cy="0"/>
        </a:xfrm>
      </p:grpSpPr>
      <p:pic>
        <p:nvPicPr>
          <p:cNvPr id="2" name="Picture 9" descr="A white printer with a black screen&#10;&#10;Description automatically generated">
            <a:extLst>
              <a:ext uri="{FF2B5EF4-FFF2-40B4-BE49-F238E27FC236}">
                <a16:creationId xmlns:a16="http://schemas.microsoft.com/office/drawing/2014/main" id="{AA859997-0988-DFEC-1B20-B3960FC3E847}"/>
              </a:ext>
            </a:extLst>
          </p:cNvPr>
          <p:cNvPicPr>
            <a:picLocks noChangeAspect="1"/>
          </p:cNvPicPr>
          <p:nvPr/>
        </p:nvPicPr>
        <p:blipFill>
          <a:blip r:embed="rId3"/>
          <a:stretch>
            <a:fillRect/>
          </a:stretch>
        </p:blipFill>
        <p:spPr>
          <a:xfrm>
            <a:off x="2489426" y="1851934"/>
            <a:ext cx="3370487" cy="2555418"/>
          </a:xfrm>
          <a:prstGeom prst="rect">
            <a:avLst/>
          </a:prstGeom>
          <a:noFill/>
          <a:ln cap="flat">
            <a:noFill/>
          </a:ln>
        </p:spPr>
      </p:pic>
      <p:sp>
        <p:nvSpPr>
          <p:cNvPr id="3" name="Rectangle 14">
            <a:extLst>
              <a:ext uri="{FF2B5EF4-FFF2-40B4-BE49-F238E27FC236}">
                <a16:creationId xmlns:a16="http://schemas.microsoft.com/office/drawing/2014/main" id="{5A3E432C-9A2C-BA0A-F6A4-69E681C0D902}"/>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4" name="Rectangle 6">
            <a:extLst>
              <a:ext uri="{FF2B5EF4-FFF2-40B4-BE49-F238E27FC236}">
                <a16:creationId xmlns:a16="http://schemas.microsoft.com/office/drawing/2014/main" id="{CFB50440-822D-B068-796A-297480EE5697}"/>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5" name="Picture 7">
            <a:extLst>
              <a:ext uri="{FF2B5EF4-FFF2-40B4-BE49-F238E27FC236}">
                <a16:creationId xmlns:a16="http://schemas.microsoft.com/office/drawing/2014/main" id="{258C054E-5EBF-F330-25F9-7C6D964D6A73}"/>
              </a:ext>
            </a:extLst>
          </p:cNvPr>
          <p:cNvPicPr>
            <a:picLocks noChangeAspect="1"/>
          </p:cNvPicPr>
          <p:nvPr/>
        </p:nvPicPr>
        <p:blipFill>
          <a:blip r:embed="rId4"/>
          <a:stretch>
            <a:fillRect/>
          </a:stretch>
        </p:blipFill>
        <p:spPr>
          <a:xfrm>
            <a:off x="10062606" y="6152686"/>
            <a:ext cx="1656179" cy="413491"/>
          </a:xfrm>
          <a:prstGeom prst="rect">
            <a:avLst/>
          </a:prstGeom>
          <a:noFill/>
          <a:ln cap="flat">
            <a:noFill/>
          </a:ln>
        </p:spPr>
      </p:pic>
      <p:pic>
        <p:nvPicPr>
          <p:cNvPr id="6" name="Picture 8">
            <a:extLst>
              <a:ext uri="{FF2B5EF4-FFF2-40B4-BE49-F238E27FC236}">
                <a16:creationId xmlns:a16="http://schemas.microsoft.com/office/drawing/2014/main" id="{0E676548-A5C6-B966-E999-B38A67C54FA4}"/>
              </a:ext>
            </a:extLst>
          </p:cNvPr>
          <p:cNvPicPr>
            <a:picLocks noChangeAspect="1"/>
          </p:cNvPicPr>
          <p:nvPr/>
        </p:nvPicPr>
        <p:blipFill>
          <a:blip r:embed="rId5"/>
          <a:stretch>
            <a:fillRect/>
          </a:stretch>
        </p:blipFill>
        <p:spPr>
          <a:xfrm>
            <a:off x="323533" y="6162333"/>
            <a:ext cx="2016224" cy="403853"/>
          </a:xfrm>
          <a:prstGeom prst="rect">
            <a:avLst/>
          </a:prstGeom>
          <a:noFill/>
          <a:ln cap="flat">
            <a:noFill/>
          </a:ln>
        </p:spPr>
      </p:pic>
      <p:sp>
        <p:nvSpPr>
          <p:cNvPr id="7" name="Title 1">
            <a:extLst>
              <a:ext uri="{FF2B5EF4-FFF2-40B4-BE49-F238E27FC236}">
                <a16:creationId xmlns:a16="http://schemas.microsoft.com/office/drawing/2014/main" id="{C718B8E2-3C64-4262-0F14-389D25294C35}"/>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Facilities on Campus</a:t>
            </a:r>
          </a:p>
          <a:p>
            <a:pPr lvl="0"/>
            <a:endParaRPr lang="en-GB">
              <a:cs typeface="Calibri Light"/>
            </a:endParaRPr>
          </a:p>
        </p:txBody>
      </p:sp>
      <p:sp>
        <p:nvSpPr>
          <p:cNvPr id="8" name="Content Placeholder 3">
            <a:extLst>
              <a:ext uri="{FF2B5EF4-FFF2-40B4-BE49-F238E27FC236}">
                <a16:creationId xmlns:a16="http://schemas.microsoft.com/office/drawing/2014/main" id="{D15E338C-148F-F9BD-5DAD-8B34E7E9988F}"/>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9" name="Content Placeholder 2">
            <a:extLst>
              <a:ext uri="{FF2B5EF4-FFF2-40B4-BE49-F238E27FC236}">
                <a16:creationId xmlns:a16="http://schemas.microsoft.com/office/drawing/2014/main" id="{D91CB2E5-5081-E7FB-264B-26C92D66F701}"/>
              </a:ext>
            </a:extLst>
          </p:cNvPr>
          <p:cNvSpPr/>
          <p:nvPr/>
        </p:nvSpPr>
        <p:spPr>
          <a:xfrm>
            <a:off x="468090" y="1531711"/>
            <a:ext cx="8294915" cy="4677905"/>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10" name="Picture 4" descr="A room with chairs and a table&#10;&#10;Description automatically generated">
            <a:extLst>
              <a:ext uri="{FF2B5EF4-FFF2-40B4-BE49-F238E27FC236}">
                <a16:creationId xmlns:a16="http://schemas.microsoft.com/office/drawing/2014/main" id="{9E57A784-2B7B-8374-41A9-D56EA78BA2FB}"/>
              </a:ext>
            </a:extLst>
          </p:cNvPr>
          <p:cNvPicPr>
            <a:picLocks noChangeAspect="1"/>
          </p:cNvPicPr>
          <p:nvPr/>
        </p:nvPicPr>
        <p:blipFill>
          <a:blip r:embed="rId6"/>
          <a:stretch>
            <a:fillRect/>
          </a:stretch>
        </p:blipFill>
        <p:spPr>
          <a:xfrm>
            <a:off x="9448120" y="1846932"/>
            <a:ext cx="2276462" cy="2565422"/>
          </a:xfrm>
          <a:prstGeom prst="rect">
            <a:avLst/>
          </a:prstGeom>
          <a:noFill/>
          <a:ln cap="flat">
            <a:noFill/>
          </a:ln>
        </p:spPr>
      </p:pic>
      <p:pic>
        <p:nvPicPr>
          <p:cNvPr id="11" name="Picture 5" descr="A room with exercise equipment&#10;&#10;Description automatically generated">
            <a:extLst>
              <a:ext uri="{FF2B5EF4-FFF2-40B4-BE49-F238E27FC236}">
                <a16:creationId xmlns:a16="http://schemas.microsoft.com/office/drawing/2014/main" id="{00362C5A-4656-D6B2-6DA1-B9D43841C2FB}"/>
              </a:ext>
            </a:extLst>
          </p:cNvPr>
          <p:cNvPicPr>
            <a:picLocks noChangeAspect="1"/>
          </p:cNvPicPr>
          <p:nvPr/>
        </p:nvPicPr>
        <p:blipFill>
          <a:blip r:embed="rId7"/>
          <a:stretch>
            <a:fillRect/>
          </a:stretch>
        </p:blipFill>
        <p:spPr>
          <a:xfrm>
            <a:off x="5802087" y="1844408"/>
            <a:ext cx="2862940" cy="2548697"/>
          </a:xfrm>
          <a:prstGeom prst="rect">
            <a:avLst/>
          </a:prstGeom>
          <a:noFill/>
          <a:ln cap="flat">
            <a:noFill/>
          </a:ln>
        </p:spPr>
      </p:pic>
      <p:pic>
        <p:nvPicPr>
          <p:cNvPr id="12" name="Picture 10" descr="A library with a few bookshelves&#10;&#10;Description automatically generated">
            <a:extLst>
              <a:ext uri="{FF2B5EF4-FFF2-40B4-BE49-F238E27FC236}">
                <a16:creationId xmlns:a16="http://schemas.microsoft.com/office/drawing/2014/main" id="{62DBF27D-8C78-2C97-F8D6-42EF09F2DC14}"/>
              </a:ext>
            </a:extLst>
          </p:cNvPr>
          <p:cNvPicPr>
            <a:picLocks noChangeAspect="1"/>
          </p:cNvPicPr>
          <p:nvPr/>
        </p:nvPicPr>
        <p:blipFill>
          <a:blip r:embed="rId8"/>
          <a:stretch>
            <a:fillRect/>
          </a:stretch>
        </p:blipFill>
        <p:spPr>
          <a:xfrm>
            <a:off x="566059" y="1839690"/>
            <a:ext cx="1926768" cy="2558143"/>
          </a:xfrm>
          <a:prstGeom prst="rect">
            <a:avLst/>
          </a:prstGeom>
          <a:noFill/>
          <a:ln cap="flat">
            <a:noFill/>
          </a:ln>
        </p:spPr>
      </p:pic>
      <p:sp>
        <p:nvSpPr>
          <p:cNvPr id="13" name="TextBox 11">
            <a:extLst>
              <a:ext uri="{FF2B5EF4-FFF2-40B4-BE49-F238E27FC236}">
                <a16:creationId xmlns:a16="http://schemas.microsoft.com/office/drawing/2014/main" id="{FC3D7008-C418-3AE6-C0C5-C2EBDF076ED5}"/>
              </a:ext>
            </a:extLst>
          </p:cNvPr>
          <p:cNvSpPr txBox="1"/>
          <p:nvPr/>
        </p:nvSpPr>
        <p:spPr>
          <a:xfrm>
            <a:off x="566059" y="5018309"/>
            <a:ext cx="11157856" cy="36933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cs typeface="Calibri"/>
              </a:rPr>
              <a:t>Further details about all the student facilities that we have on offer, including opening hours can be found </a:t>
            </a:r>
            <a:r>
              <a:rPr lang="en-GB" sz="1800" b="0" i="0" u="none" strike="noStrike" kern="1200" cap="none" spc="0" baseline="0">
                <a:solidFill>
                  <a:srgbClr val="000000"/>
                </a:solidFill>
                <a:uFillTx/>
                <a:latin typeface="Calibri"/>
                <a:cs typeface="Calibri"/>
                <a:hlinkClick r:id="rId9"/>
              </a:rPr>
              <a:t>here</a:t>
            </a:r>
            <a:r>
              <a:rPr lang="en-GB" sz="1800" b="0" i="0" u="none" strike="noStrike" kern="1200" cap="none" spc="0" baseline="0">
                <a:solidFill>
                  <a:srgbClr val="000000"/>
                </a:solidFill>
                <a:uFillTx/>
                <a:latin typeface="Calibri"/>
                <a:cs typeface="Calibri"/>
              </a:rPr>
              <a:t>. </a:t>
            </a:r>
            <a:endParaRPr lang="en-GB" sz="1800" b="0" i="0" u="none" strike="noStrike" kern="1200" cap="none" spc="0" baseline="0">
              <a:solidFill>
                <a:srgbClr val="000000"/>
              </a:solidFill>
              <a:uFillTx/>
              <a:latin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71">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287932DC-8B19-2F3B-BE9C-1C651FC9A25D}"/>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E3500B42-BA47-B8C2-369D-F99F705731C1}"/>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38354409-C09B-BAA0-BA8E-D7FBDAC2E4AD}"/>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4AE176DD-17BC-91CA-ECDE-B536FF172397}"/>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F105CD50-4D73-390B-6392-6C31C83640A2}"/>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DDBA68BB-30F7-5F36-5B68-9D1E26A66432}"/>
              </a:ext>
            </a:extLst>
          </p:cNvPr>
          <p:cNvSpPr txBox="1">
            <a:spLocks noGrp="1"/>
          </p:cNvSpPr>
          <p:nvPr>
            <p:ph type="title"/>
          </p:nvPr>
        </p:nvSpPr>
        <p:spPr/>
        <p:txBody>
          <a:bodyPr/>
          <a:lstStyle/>
          <a:p>
            <a:pPr lvl="0"/>
            <a:r>
              <a:rPr lang="en-GB">
                <a:cs typeface="Calibri Light"/>
              </a:rPr>
              <a:t>Part 5: Working Together</a:t>
            </a:r>
            <a:endParaRPr lang="en-GB"/>
          </a:p>
        </p:txBody>
      </p:sp>
      <p:sp>
        <p:nvSpPr>
          <p:cNvPr id="8" name="Text Placeholder 2">
            <a:extLst>
              <a:ext uri="{FF2B5EF4-FFF2-40B4-BE49-F238E27FC236}">
                <a16:creationId xmlns:a16="http://schemas.microsoft.com/office/drawing/2014/main" id="{8A49D2AB-FC56-BBCB-00FE-F93D43941A1F}"/>
              </a:ext>
            </a:extLst>
          </p:cNvPr>
          <p:cNvSpPr txBox="1">
            <a:spLocks noGrp="1"/>
          </p:cNvSpPr>
          <p:nvPr>
            <p:ph type="body" idx="1"/>
          </p:nvPr>
        </p:nvSpPr>
        <p:spPr/>
        <p:txBody>
          <a:bodyPr/>
          <a:lstStyle/>
          <a:p>
            <a:endParaRPr lang="en-GB"/>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72">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5E4C289B-4530-96D7-E75F-8BD67032BBCA}"/>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442A8518-93F3-5A32-2DF5-CA7C34501646}"/>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A1ED4624-6B15-0272-5FC6-DE4EE0DEC0D1}"/>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B1764B15-C93F-E8CB-8284-6B4227E4D2B2}"/>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049ED945-1F1F-ED88-4359-1EB3A5EE561C}"/>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Working Together</a:t>
            </a:r>
          </a:p>
          <a:p>
            <a:pPr lvl="0"/>
            <a:endParaRPr lang="en-GB">
              <a:cs typeface="Calibri Light"/>
            </a:endParaRPr>
          </a:p>
        </p:txBody>
      </p:sp>
      <p:sp>
        <p:nvSpPr>
          <p:cNvPr id="7" name="Content Placeholder 3">
            <a:extLst>
              <a:ext uri="{FF2B5EF4-FFF2-40B4-BE49-F238E27FC236}">
                <a16:creationId xmlns:a16="http://schemas.microsoft.com/office/drawing/2014/main" id="{87E35579-1A66-170E-EBCA-B1512928A629}"/>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A13DB4D8-A988-B09C-E761-75E860F9E526}"/>
              </a:ext>
            </a:extLst>
          </p:cNvPr>
          <p:cNvSpPr/>
          <p:nvPr/>
        </p:nvSpPr>
        <p:spPr>
          <a:xfrm>
            <a:off x="468090" y="1531711"/>
            <a:ext cx="7086600" cy="4677905"/>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Arial"/>
              </a:rPr>
              <a:t>We</a:t>
            </a:r>
            <a:r>
              <a:rPr lang="en-GB" sz="2400" b="0" i="0" u="none" strike="noStrike" kern="1200" cap="none" spc="0" baseline="0">
                <a:solidFill>
                  <a:srgbClr val="000000"/>
                </a:solidFill>
                <a:uFillTx/>
                <a:latin typeface="Calibri"/>
                <a:cs typeface="Arial"/>
              </a:rPr>
              <a:t> want everyone to enjoy their time at UCC and succeed; agreeing a class contract can make that happen.</a:t>
            </a:r>
            <a:endParaRPr lang="en-US"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cs typeface="Arial"/>
              </a:rPr>
              <a:t>You will have heard about the </a:t>
            </a:r>
            <a:r>
              <a:rPr lang="en-GB" sz="2400" b="0" i="0" u="none" strike="noStrike" kern="1200" cap="none" spc="0" baseline="0">
                <a:solidFill>
                  <a:srgbClr val="0563C1"/>
                </a:solidFill>
                <a:uFillTx/>
                <a:latin typeface="Calibri"/>
                <a:cs typeface="Arial"/>
                <a:hlinkClick r:id="rId5"/>
              </a:rPr>
              <a:t>student charter</a:t>
            </a:r>
            <a:r>
              <a:rPr lang="en-GB" sz="2400" b="0" i="0" u="none" strike="noStrike" kern="1200" cap="none" spc="0" baseline="0">
                <a:solidFill>
                  <a:srgbClr val="000000"/>
                </a:solidFill>
                <a:uFillTx/>
                <a:latin typeface="Calibri"/>
                <a:cs typeface="Arial"/>
              </a:rPr>
              <a:t> in our welcome talk. </a:t>
            </a:r>
            <a:endParaRPr lang="en-US"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cs typeface="Arial"/>
              </a:rPr>
              <a:t>However, now is the time for us to discuss how we can make this happen for this course together...</a:t>
            </a:r>
            <a:endParaRPr lang="en-GB" sz="24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group of people looking at a computer&#10;&#10;Description automatically generated">
            <a:extLst>
              <a:ext uri="{FF2B5EF4-FFF2-40B4-BE49-F238E27FC236}">
                <a16:creationId xmlns:a16="http://schemas.microsoft.com/office/drawing/2014/main" id="{840BED5A-4ECC-D223-6D57-CDD7179C74ED}"/>
              </a:ext>
            </a:extLst>
          </p:cNvPr>
          <p:cNvPicPr>
            <a:picLocks noChangeAspect="1"/>
          </p:cNvPicPr>
          <p:nvPr/>
        </p:nvPicPr>
        <p:blipFill>
          <a:blip r:embed="rId6"/>
          <a:stretch>
            <a:fillRect/>
          </a:stretch>
        </p:blipFill>
        <p:spPr>
          <a:xfrm>
            <a:off x="7554983" y="2186293"/>
            <a:ext cx="4255727" cy="2822862"/>
          </a:xfrm>
          <a:prstGeom prst="rect">
            <a:avLst/>
          </a:prstGeom>
          <a:noFill/>
          <a:ln cap="flat">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74">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EDF1D5B-945B-E6D7-74AD-361EB391D395}"/>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D4737BB9-622B-8245-11C2-7226B6D07210}"/>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ECE0BB8A-D1BC-0D88-85BD-94FA044F7F4A}"/>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1B59BE52-E36B-2BC0-A532-C7B0FAD4E88B}"/>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CFE0D2D4-8C1A-3252-A5C9-E89249EEFF62}"/>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Student Representatives</a:t>
            </a:r>
          </a:p>
          <a:p>
            <a:pPr lvl="0"/>
            <a:endParaRPr lang="en-GB">
              <a:cs typeface="Calibri Light"/>
            </a:endParaRPr>
          </a:p>
        </p:txBody>
      </p:sp>
      <p:sp>
        <p:nvSpPr>
          <p:cNvPr id="7" name="Content Placeholder 3">
            <a:extLst>
              <a:ext uri="{FF2B5EF4-FFF2-40B4-BE49-F238E27FC236}">
                <a16:creationId xmlns:a16="http://schemas.microsoft.com/office/drawing/2014/main" id="{DAB54BCD-9770-8501-1071-71524E1C8028}"/>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64B3081D-FFB4-8B31-09E4-804E83CAA1C3}"/>
              </a:ext>
            </a:extLst>
          </p:cNvPr>
          <p:cNvSpPr/>
          <p:nvPr/>
        </p:nvSpPr>
        <p:spPr>
          <a:xfrm>
            <a:off x="5138059" y="1520820"/>
            <a:ext cx="6923315" cy="4024768"/>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Arial"/>
              </a:rPr>
              <a:t>Student</a:t>
            </a:r>
            <a:r>
              <a:rPr lang="en-GB" sz="2400" b="0" i="0" u="none" strike="noStrike" kern="1200" cap="none" spc="0" baseline="0">
                <a:solidFill>
                  <a:srgbClr val="000000"/>
                </a:solidFill>
                <a:uFillTx/>
                <a:latin typeface="Calibri"/>
                <a:cs typeface="Arial"/>
              </a:rPr>
              <a:t> reps are vital in enhancing the student experience and we welcome nominations from your cohort to represent your fellow peers. This is an opportunity to not only share what is brilliant about your course and UCC, but also an opportunity to make positive changes too.  </a:t>
            </a: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cs typeface="Arial"/>
              </a:rPr>
              <a:t>In the next few weeks, you will be asked to nominate a class rep who is able to attend a couple of meetings per semester and work with our Student Engagement Officer. This is a fantastic opportunity to share on your CV!</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hand pointing at something&#10;&#10;Description automatically generated">
            <a:extLst>
              <a:ext uri="{FF2B5EF4-FFF2-40B4-BE49-F238E27FC236}">
                <a16:creationId xmlns:a16="http://schemas.microsoft.com/office/drawing/2014/main" id="{C5062EFA-0180-1996-527F-085DA58004FD}"/>
              </a:ext>
            </a:extLst>
          </p:cNvPr>
          <p:cNvPicPr>
            <a:picLocks noChangeAspect="1"/>
          </p:cNvPicPr>
          <p:nvPr/>
        </p:nvPicPr>
        <p:blipFill>
          <a:blip r:embed="rId5"/>
          <a:stretch>
            <a:fillRect/>
          </a:stretch>
        </p:blipFill>
        <p:spPr>
          <a:xfrm>
            <a:off x="565830" y="2023009"/>
            <a:ext cx="4234988" cy="2822862"/>
          </a:xfrm>
          <a:prstGeom prst="rect">
            <a:avLst/>
          </a:prstGeom>
          <a:noFill/>
          <a:ln cap="flat">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66">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B5F6B372-9503-BEE4-0FD1-5339BB20EC2E}"/>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7F828421-E804-C995-5D74-F5CFB597A12B}"/>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EE4E8495-5838-DE80-5590-C5C17ED84718}"/>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58A4A0E7-A561-D6F5-8022-9D9A2E0EF19A}"/>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6EC54A11-FCE7-4436-5A28-C664B69390A0}"/>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ED6A2BF4-8647-7DD3-C1F4-23CDE23C12A8}"/>
              </a:ext>
            </a:extLst>
          </p:cNvPr>
          <p:cNvSpPr txBox="1">
            <a:spLocks noGrp="1"/>
          </p:cNvSpPr>
          <p:nvPr>
            <p:ph type="title"/>
          </p:nvPr>
        </p:nvSpPr>
        <p:spPr/>
        <p:txBody>
          <a:bodyPr/>
          <a:lstStyle/>
          <a:p>
            <a:pPr lvl="0"/>
            <a:r>
              <a:rPr lang="en-GB">
                <a:cs typeface="Calibri Light"/>
              </a:rPr>
              <a:t>Part 6: IT and Learning Technologies</a:t>
            </a:r>
            <a:endParaRPr lang="en-GB"/>
          </a:p>
        </p:txBody>
      </p:sp>
      <p:sp>
        <p:nvSpPr>
          <p:cNvPr id="8" name="Text Placeholder 2">
            <a:extLst>
              <a:ext uri="{FF2B5EF4-FFF2-40B4-BE49-F238E27FC236}">
                <a16:creationId xmlns:a16="http://schemas.microsoft.com/office/drawing/2014/main" id="{CB3C656C-EB48-D2FB-2163-C4EC145924F4}"/>
              </a:ext>
            </a:extLst>
          </p:cNvPr>
          <p:cNvSpPr txBox="1">
            <a:spLocks noGrp="1"/>
          </p:cNvSpPr>
          <p:nvPr>
            <p:ph type="body" idx="1"/>
          </p:nvPr>
        </p:nvSpPr>
        <p:spPr>
          <a:xfrm>
            <a:off x="831847" y="4828946"/>
            <a:ext cx="10515600" cy="1500182"/>
          </a:xfrm>
        </p:spPr>
        <p:txBody>
          <a:bodyPr/>
          <a:lstStyle/>
          <a:p>
            <a:pPr lvl="0"/>
            <a:r>
              <a:rPr lang="en-GB">
                <a:cs typeface="Calibri"/>
              </a:rPr>
              <a:t>Please refer to separate presentation. </a:t>
            </a:r>
            <a:endParaRPr lang="en-GB"/>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69">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76FFAC02-4BC1-8C87-3502-258F3522B51D}"/>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72FCCFBE-3739-3090-458E-CFD9490978C7}"/>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8D225BC-D2C4-D992-A9D8-A7A0C42BBE4F}"/>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4FE0A078-7EFF-4655-ECE0-0207E72B1D5E}"/>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253E448F-B18C-CC3B-401C-4FFF485FDA2F}"/>
              </a:ext>
            </a:extLst>
          </p:cNvPr>
          <p:cNvPicPr>
            <a:picLocks noChangeAspect="1"/>
          </p:cNvPicPr>
          <p:nvPr/>
        </p:nvPicPr>
        <p:blipFill>
          <a:blip r:embed="rId5"/>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F5881B73-C148-0886-DDCC-B768D8BDEFE9}"/>
              </a:ext>
            </a:extLst>
          </p:cNvPr>
          <p:cNvSpPr txBox="1">
            <a:spLocks noGrp="1"/>
          </p:cNvSpPr>
          <p:nvPr>
            <p:ph type="title"/>
          </p:nvPr>
        </p:nvSpPr>
        <p:spPr/>
        <p:txBody>
          <a:bodyPr/>
          <a:lstStyle/>
          <a:p>
            <a:pPr lvl="0"/>
            <a:r>
              <a:rPr lang="en-GB">
                <a:cs typeface="Calibri Light"/>
              </a:rPr>
              <a:t>Part 8: Next Steps</a:t>
            </a:r>
          </a:p>
        </p:txBody>
      </p:sp>
      <p:sp>
        <p:nvSpPr>
          <p:cNvPr id="8" name="Text Placeholder 2">
            <a:extLst>
              <a:ext uri="{FF2B5EF4-FFF2-40B4-BE49-F238E27FC236}">
                <a16:creationId xmlns:a16="http://schemas.microsoft.com/office/drawing/2014/main" id="{BE2AA3FC-5615-ECDD-9E65-FB5C2C3394E9}"/>
              </a:ext>
            </a:extLst>
          </p:cNvPr>
          <p:cNvSpPr txBox="1">
            <a:spLocks noGrp="1"/>
          </p:cNvSpPr>
          <p:nvPr>
            <p:ph type="body" idx="1"/>
          </p:nvPr>
        </p:nvSpPr>
        <p:spPr>
          <a:xfrm>
            <a:off x="831847" y="4828946"/>
            <a:ext cx="10515600" cy="1500182"/>
          </a:xfrm>
        </p:spPr>
        <p:txBody>
          <a:bodyPr/>
          <a:lstStyle/>
          <a:p>
            <a:endParaRPr lang="en-GB"/>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73">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2EDD49D-5117-C83E-DB41-82497A3032D0}"/>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4F7209BB-FB84-6268-32B0-F5AB7557AF98}"/>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5D61CB54-2341-B442-0F58-FF88B222B01B}"/>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F0200091-36C9-023D-26AE-92A530DE3FC6}"/>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7ED97E20-BCD8-3D7A-B1ED-E9181AFA43A3}"/>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Phase 1: Almost Complete</a:t>
            </a:r>
          </a:p>
          <a:p>
            <a:pPr lvl="0"/>
            <a:endParaRPr lang="en-GB">
              <a:cs typeface="Calibri Light"/>
            </a:endParaRPr>
          </a:p>
        </p:txBody>
      </p:sp>
      <p:sp>
        <p:nvSpPr>
          <p:cNvPr id="7" name="Content Placeholder 3">
            <a:extLst>
              <a:ext uri="{FF2B5EF4-FFF2-40B4-BE49-F238E27FC236}">
                <a16:creationId xmlns:a16="http://schemas.microsoft.com/office/drawing/2014/main" id="{946DE4D2-BDA0-4F1C-DC93-9EC2605D058B}"/>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97FB75A3-E304-D37E-F1E6-512E7D93D19A}"/>
              </a:ext>
            </a:extLst>
          </p:cNvPr>
          <p:cNvSpPr/>
          <p:nvPr/>
        </p:nvSpPr>
        <p:spPr>
          <a:xfrm>
            <a:off x="326568" y="1455514"/>
            <a:ext cx="6923315" cy="4024768"/>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Arial"/>
              </a:rPr>
              <a:t>Congratulations</a:t>
            </a:r>
            <a:r>
              <a:rPr lang="en-GB" sz="2400" b="0" i="0" u="none" strike="noStrike" kern="1200" cap="none" spc="0" baseline="0">
                <a:solidFill>
                  <a:srgbClr val="000000"/>
                </a:solidFill>
                <a:uFillTx/>
                <a:latin typeface="Calibri"/>
                <a:cs typeface="Arial"/>
              </a:rPr>
              <a:t>, you have almost completed Phase 1 of your induction.  All the resources used today can be found </a:t>
            </a:r>
            <a:r>
              <a:rPr lang="en-GB" sz="2400" b="0" i="0" u="none" strike="noStrike" kern="1200" cap="none" spc="0" baseline="0">
                <a:solidFill>
                  <a:srgbClr val="0563C1"/>
                </a:solidFill>
                <a:uFillTx/>
                <a:latin typeface="Calibri"/>
                <a:cs typeface="Arial"/>
                <a:hlinkClick r:id="rId5"/>
              </a:rPr>
              <a:t>here</a:t>
            </a:r>
            <a:r>
              <a:rPr lang="en-GB" sz="2400" b="0" i="0" u="none" strike="noStrike" kern="1200" cap="none" spc="0" baseline="0">
                <a:solidFill>
                  <a:srgbClr val="000000"/>
                </a:solidFill>
                <a:uFillTx/>
                <a:latin typeface="Calibri"/>
                <a:cs typeface="Arial"/>
              </a:rPr>
              <a:t> on the Induction Moodle Page, or via the QR code here.</a:t>
            </a:r>
            <a:br>
              <a:rPr lang="en-GB" sz="2400" b="0" i="0" u="none" strike="noStrike" kern="1200" cap="none" spc="0" baseline="0">
                <a:solidFill>
                  <a:srgbClr val="000000"/>
                </a:solidFill>
                <a:uFillTx/>
                <a:latin typeface="Calibri"/>
                <a:cs typeface="Arial"/>
              </a:rPr>
            </a:br>
            <a:endParaRPr lang="en-US"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6" descr="A qr code on a white background&#10;&#10;Description automatically generated">
            <a:extLst>
              <a:ext uri="{FF2B5EF4-FFF2-40B4-BE49-F238E27FC236}">
                <a16:creationId xmlns:a16="http://schemas.microsoft.com/office/drawing/2014/main" id="{923ED8BE-2665-94A8-6FE0-79CD02C78E93}"/>
              </a:ext>
            </a:extLst>
          </p:cNvPr>
          <p:cNvPicPr>
            <a:picLocks noChangeAspect="1"/>
          </p:cNvPicPr>
          <p:nvPr/>
        </p:nvPicPr>
        <p:blipFill>
          <a:blip r:embed="rId6"/>
          <a:srcRect l="6985" t="7480" r="8094" b="8791"/>
          <a:stretch>
            <a:fillRect/>
          </a:stretch>
        </p:blipFill>
        <p:spPr>
          <a:xfrm>
            <a:off x="8621484" y="1970312"/>
            <a:ext cx="2329543" cy="2296890"/>
          </a:xfrm>
          <a:prstGeom prst="rect">
            <a:avLst/>
          </a:prstGeom>
          <a:noFill/>
          <a:ln cap="flat">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75">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1031BDF-745A-2FC6-127A-547124B12B73}"/>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D6B53AF-1EDE-48D1-F66E-CB9A5C6FFBDE}"/>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1259B982-5B3E-EEA7-1A2E-8C2142C124C4}"/>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FD9368B9-5C62-38F6-AED0-7B86531064E7}"/>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6548DAEF-5729-830A-0256-B347F34F9B7E}"/>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Phase 1: To Do</a:t>
            </a:r>
          </a:p>
          <a:p>
            <a:pPr lvl="0"/>
            <a:endParaRPr lang="en-GB">
              <a:cs typeface="Calibri Light"/>
            </a:endParaRPr>
          </a:p>
        </p:txBody>
      </p:sp>
      <p:sp>
        <p:nvSpPr>
          <p:cNvPr id="7" name="Content Placeholder 3">
            <a:extLst>
              <a:ext uri="{FF2B5EF4-FFF2-40B4-BE49-F238E27FC236}">
                <a16:creationId xmlns:a16="http://schemas.microsoft.com/office/drawing/2014/main" id="{5491CEAB-57E0-8E88-7502-5BEC572ED8E0}"/>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D81297A3-8644-5888-5C9E-0A83FFCFF646}"/>
              </a:ext>
            </a:extLst>
          </p:cNvPr>
          <p:cNvSpPr/>
          <p:nvPr/>
        </p:nvSpPr>
        <p:spPr>
          <a:xfrm>
            <a:off x="326568" y="1257592"/>
            <a:ext cx="6923315" cy="4024768"/>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Calibri"/>
              </a:rPr>
              <a:t>You now need to:</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a typeface="Calibri"/>
              <a:cs typeface="Calibri"/>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ea typeface="Calibri"/>
                <a:cs typeface="Arial"/>
              </a:rPr>
              <a:t>Complete the </a:t>
            </a:r>
            <a:r>
              <a:rPr lang="en-GB" sz="2200" b="0" i="0" u="none" strike="noStrike" kern="1200" cap="none" spc="0" baseline="0">
                <a:solidFill>
                  <a:srgbClr val="000000"/>
                </a:solidFill>
                <a:uFillTx/>
                <a:latin typeface="Calibri"/>
                <a:cs typeface="Arial"/>
              </a:rPr>
              <a:t>Phase 1 and IT and Learning Technologies checklists. </a:t>
            </a:r>
            <a:endParaRPr lang="en-US" sz="2200" b="0" i="0" u="none" strike="noStrike" kern="1200" cap="none" spc="0" baseline="0">
              <a:solidFill>
                <a:srgbClr val="000000"/>
              </a:solidFill>
              <a:uFillTx/>
              <a:latin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cs typeface="Arial"/>
              </a:rPr>
              <a:t>These can be found </a:t>
            </a:r>
            <a:r>
              <a:rPr lang="en-GB" sz="2200" b="0" i="0" u="none" strike="noStrike" kern="1200" cap="none" spc="0" baseline="0">
                <a:solidFill>
                  <a:srgbClr val="0563C1"/>
                </a:solidFill>
                <a:uFillTx/>
                <a:latin typeface="Calibri"/>
                <a:cs typeface="Arial"/>
                <a:hlinkClick r:id="rId5"/>
              </a:rPr>
              <a:t>here</a:t>
            </a:r>
            <a:r>
              <a:rPr lang="en-GB" sz="2200" b="0" i="0" u="none" strike="noStrike" kern="1200" cap="none" spc="0" baseline="0">
                <a:solidFill>
                  <a:srgbClr val="000000"/>
                </a:solidFill>
                <a:uFillTx/>
                <a:latin typeface="Calibri"/>
                <a:cs typeface="Arial"/>
              </a:rPr>
              <a:t> on the Induction Moodle page or via the QR code opposite. You will have covered most of this today, however, this will act as a reminder of important actions you may still need to undertake. </a:t>
            </a:r>
            <a:endParaRPr lang="en-US" sz="2200" b="0" i="0" u="none" strike="noStrike" kern="1200" cap="none" spc="0" baseline="0">
              <a:solidFill>
                <a:srgbClr val="000000"/>
              </a:solidFill>
              <a:uFillTx/>
              <a:latin typeface="Calibri"/>
              <a:cs typeface="Arial"/>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br>
              <a:rPr lang="en-GB" sz="2800" b="0" i="0" u="none" strike="noStrike" kern="1200" cap="none" spc="0" baseline="0">
                <a:solidFill>
                  <a:srgbClr val="000000"/>
                </a:solidFill>
                <a:uFillTx/>
                <a:latin typeface="Arial"/>
                <a:cs typeface="Arial"/>
              </a:rPr>
            </a:br>
            <a:endParaRPr lang="en-US" sz="28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qr code on a white background&#10;&#10;Description automatically generated">
            <a:extLst>
              <a:ext uri="{FF2B5EF4-FFF2-40B4-BE49-F238E27FC236}">
                <a16:creationId xmlns:a16="http://schemas.microsoft.com/office/drawing/2014/main" id="{2436B1D8-A45D-9AE0-7383-490A0278EBDC}"/>
              </a:ext>
            </a:extLst>
          </p:cNvPr>
          <p:cNvPicPr>
            <a:picLocks noChangeAspect="1"/>
          </p:cNvPicPr>
          <p:nvPr/>
        </p:nvPicPr>
        <p:blipFill>
          <a:blip r:embed="rId6"/>
          <a:stretch>
            <a:fillRect/>
          </a:stretch>
        </p:blipFill>
        <p:spPr>
          <a:xfrm>
            <a:off x="8592662" y="2120987"/>
            <a:ext cx="2940884" cy="2940884"/>
          </a:xfrm>
          <a:prstGeom prst="rect">
            <a:avLst/>
          </a:prstGeom>
          <a:noFill/>
          <a:ln cap="flat">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76">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76AD735C-BE02-AB61-4137-5BB59FE743DD}"/>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5AF32518-7590-62D7-E229-CCAE0D6341FB}"/>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CA783D64-43A3-A90C-8328-7745C54EE670}"/>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13E681B-2508-65A9-7190-C6A029F8D2E7}"/>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48A453AB-F6B2-D5A9-0087-2F2FC541B4E0}"/>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Phase 2: Essential Activity Completion</a:t>
            </a:r>
          </a:p>
          <a:p>
            <a:pPr lvl="0"/>
            <a:endParaRPr lang="en-GB">
              <a:cs typeface="Calibri Light"/>
            </a:endParaRPr>
          </a:p>
        </p:txBody>
      </p:sp>
      <p:sp>
        <p:nvSpPr>
          <p:cNvPr id="7" name="Content Placeholder 3">
            <a:extLst>
              <a:ext uri="{FF2B5EF4-FFF2-40B4-BE49-F238E27FC236}">
                <a16:creationId xmlns:a16="http://schemas.microsoft.com/office/drawing/2014/main" id="{A284F133-7F32-2403-82CD-408C698A4728}"/>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AA5E691F-9B48-3CB0-654D-E9EA9A530866}"/>
              </a:ext>
            </a:extLst>
          </p:cNvPr>
          <p:cNvSpPr/>
          <p:nvPr/>
        </p:nvSpPr>
        <p:spPr>
          <a:xfrm>
            <a:off x="326568" y="1455514"/>
            <a:ext cx="9209315" cy="4024768"/>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Calibri"/>
              </a:rPr>
              <a:t>Over the next 3 weeks (5 if part time or apprentice) you will complete the activities on Moodle. These are fundamental to future success as a student at UCC. These include:</a:t>
            </a:r>
            <a:endParaRPr lang="en-US" sz="24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Calibri"/>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Library 1 visit.</a:t>
            </a:r>
            <a:endParaRPr lang="en-US" sz="2000" b="0" i="0" u="none" strike="noStrike" kern="1200" cap="none" spc="0" baseline="0">
              <a:solidFill>
                <a:srgbClr val="000000"/>
              </a:solidFill>
              <a:uFillTx/>
              <a:latin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Read the Student Charter.</a:t>
            </a:r>
            <a:endParaRPr lang="en-US" sz="2000" b="0" i="0" u="none" strike="noStrike" kern="1200" cap="none" spc="0" baseline="0">
              <a:solidFill>
                <a:srgbClr val="000000"/>
              </a:solidFill>
              <a:uFillTx/>
              <a:latin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Read the Health, Safety, Wellbeing and Learning Support presentation. </a:t>
            </a:r>
            <a:endParaRPr lang="en-US" sz="2000" b="0" i="0" u="none" strike="noStrike" kern="1200" cap="none" spc="0" baseline="0">
              <a:solidFill>
                <a:srgbClr val="000000"/>
              </a:solidFill>
              <a:uFillTx/>
              <a:latin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2000" b="0" i="0" u="none" strike="noStrike" kern="1200" cap="none" spc="0" baseline="0">
                <a:solidFill>
                  <a:srgbClr val="000000"/>
                </a:solidFill>
                <a:uFillTx/>
                <a:latin typeface="Calibri"/>
                <a:cs typeface="Arial"/>
              </a:rPr>
              <a:t>Independent eLearning: Note taking, Introduction to Academic Reading and Time Management. </a:t>
            </a:r>
            <a:endParaRPr lang="en-US" sz="20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cs typeface="Calibri"/>
              </a:rPr>
              <a:t>These can be found </a:t>
            </a:r>
            <a:r>
              <a:rPr lang="en-GB" sz="2400" b="0" i="0" u="none" strike="noStrike" kern="1200" cap="none" spc="0" baseline="0">
                <a:solidFill>
                  <a:srgbClr val="000000"/>
                </a:solidFill>
                <a:uFillTx/>
                <a:latin typeface="Calibri"/>
                <a:cs typeface="Calibri"/>
                <a:hlinkClick r:id="rId5"/>
              </a:rPr>
              <a:t>here</a:t>
            </a:r>
            <a:r>
              <a:rPr lang="en-GB" sz="2400" b="0" i="0" u="none" strike="noStrike" kern="1200" cap="none" spc="0" baseline="0">
                <a:solidFill>
                  <a:srgbClr val="000000"/>
                </a:solidFill>
                <a:uFillTx/>
                <a:latin typeface="Calibri"/>
                <a:cs typeface="Calibri"/>
              </a:rPr>
              <a:t> on Moodle of via the QR code opposite. Don’t forget to use the Phase 2 checklist to guide you on what to do. </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Arial"/>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4" descr="A qr code on a white background&#10;&#10;Description automatically generated">
            <a:extLst>
              <a:ext uri="{FF2B5EF4-FFF2-40B4-BE49-F238E27FC236}">
                <a16:creationId xmlns:a16="http://schemas.microsoft.com/office/drawing/2014/main" id="{03A4C622-F521-DB00-2225-C1702AF229E5}"/>
              </a:ext>
            </a:extLst>
          </p:cNvPr>
          <p:cNvPicPr>
            <a:picLocks noChangeAspect="1"/>
          </p:cNvPicPr>
          <p:nvPr/>
        </p:nvPicPr>
        <p:blipFill>
          <a:blip r:embed="rId6"/>
          <a:stretch>
            <a:fillRect/>
          </a:stretch>
        </p:blipFill>
        <p:spPr>
          <a:xfrm>
            <a:off x="9600185" y="2549639"/>
            <a:ext cx="2110188" cy="2110188"/>
          </a:xfrm>
          <a:prstGeom prst="rect">
            <a:avLst/>
          </a:prstGeom>
          <a:noFill/>
          <a:ln cap="flat">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77">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FF151A6E-1E67-8CAA-B048-8C665D8242EF}"/>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6564536-0DDB-2404-069B-4B2589CEEA17}"/>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D7B94423-7335-95BB-F39A-753E690BEDCA}"/>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BD7554E1-CA4D-6E77-D2D7-B7C2B4D3F951}"/>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7F3FA079-04B4-4BB8-3397-2BCB96CBC245}"/>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Phase 2: Optional Activities</a:t>
            </a:r>
          </a:p>
          <a:p>
            <a:pPr lvl="0"/>
            <a:endParaRPr lang="en-GB">
              <a:cs typeface="Calibri Light"/>
            </a:endParaRPr>
          </a:p>
        </p:txBody>
      </p:sp>
      <p:sp>
        <p:nvSpPr>
          <p:cNvPr id="7" name="Content Placeholder 5">
            <a:extLst>
              <a:ext uri="{FF2B5EF4-FFF2-40B4-BE49-F238E27FC236}">
                <a16:creationId xmlns:a16="http://schemas.microsoft.com/office/drawing/2014/main" id="{39590420-DEFC-10E5-CA96-2E212D07A6F1}"/>
              </a:ext>
            </a:extLst>
          </p:cNvPr>
          <p:cNvSpPr txBox="1">
            <a:spLocks noGrp="1"/>
          </p:cNvSpPr>
          <p:nvPr>
            <p:ph idx="1"/>
          </p:nvPr>
        </p:nvSpPr>
        <p:spPr>
          <a:xfrm>
            <a:off x="471309" y="1599843"/>
            <a:ext cx="5619042" cy="4323118"/>
          </a:xfrm>
        </p:spPr>
        <p:txBody>
          <a:bodyPr>
            <a:normAutofit fontScale="92500" lnSpcReduction="10000"/>
          </a:bodyPr>
          <a:lstStyle/>
          <a:p>
            <a:pPr marL="0" lvl="0" indent="0">
              <a:buNone/>
            </a:pPr>
            <a:r>
              <a:rPr lang="en-GB" b="1">
                <a:cs typeface="Calibri"/>
              </a:rPr>
              <a:t>Teams Training</a:t>
            </a:r>
          </a:p>
          <a:p>
            <a:pPr lvl="0"/>
            <a:r>
              <a:rPr lang="en-US" sz="2400">
                <a:cs typeface="Calibri"/>
              </a:rPr>
              <a:t>Teams training for online learning if you are new to Teams and will be studying online:</a:t>
            </a:r>
          </a:p>
          <a:p>
            <a:pPr lvl="1"/>
            <a:r>
              <a:rPr lang="en-US">
                <a:cs typeface="Arial"/>
              </a:rPr>
              <a:t>Friday 15th 10-11am</a:t>
            </a:r>
          </a:p>
          <a:p>
            <a:pPr lvl="2"/>
            <a:r>
              <a:rPr lang="en-US" sz="2400">
                <a:solidFill>
                  <a:srgbClr val="0563C1"/>
                </a:solidFill>
                <a:cs typeface="Arial"/>
                <a:hlinkClick r:id="rId5"/>
              </a:rPr>
              <a:t>Click here to join the meeting</a:t>
            </a:r>
            <a:endParaRPr lang="en-US" sz="2400">
              <a:cs typeface="Arial"/>
            </a:endParaRPr>
          </a:p>
          <a:p>
            <a:pPr lvl="2"/>
            <a:r>
              <a:rPr lang="en-US" sz="2400">
                <a:cs typeface="Arial"/>
              </a:rPr>
              <a:t>Meeting ID: 318 303 483 930 </a:t>
            </a:r>
          </a:p>
          <a:p>
            <a:pPr lvl="2"/>
            <a:r>
              <a:rPr lang="en-US" sz="2400">
                <a:cs typeface="Arial"/>
              </a:rPr>
              <a:t>Passcode: 6XnTZa </a:t>
            </a:r>
          </a:p>
          <a:p>
            <a:pPr marL="1143000" lvl="1"/>
            <a:endParaRPr lang="en-US">
              <a:cs typeface="Calibri"/>
            </a:endParaRPr>
          </a:p>
          <a:p>
            <a:pPr lvl="1"/>
            <a:r>
              <a:rPr lang="en-US">
                <a:cs typeface="Arial"/>
              </a:rPr>
              <a:t>Monday 18th 7-8pm</a:t>
            </a:r>
          </a:p>
          <a:p>
            <a:pPr lvl="2"/>
            <a:r>
              <a:rPr lang="en-US" sz="2400">
                <a:solidFill>
                  <a:srgbClr val="0563C1"/>
                </a:solidFill>
                <a:cs typeface="Arial"/>
                <a:hlinkClick r:id="rId6"/>
              </a:rPr>
              <a:t>Click here to join the meeting</a:t>
            </a:r>
            <a:endParaRPr lang="en-US" sz="2400">
              <a:cs typeface="Arial"/>
            </a:endParaRPr>
          </a:p>
          <a:p>
            <a:pPr lvl="2"/>
            <a:r>
              <a:rPr lang="en-US" sz="2400">
                <a:cs typeface="Arial"/>
              </a:rPr>
              <a:t>Meeting ID: 328 541 413 323 </a:t>
            </a:r>
          </a:p>
          <a:p>
            <a:pPr lvl="2"/>
            <a:r>
              <a:rPr lang="en-US" sz="2400">
                <a:cs typeface="Arial"/>
              </a:rPr>
              <a:t>Passcode: RQiDgx </a:t>
            </a:r>
            <a:endParaRPr lang="en-GB"/>
          </a:p>
        </p:txBody>
      </p:sp>
      <p:sp>
        <p:nvSpPr>
          <p:cNvPr id="8" name="Content Placeholder 5">
            <a:extLst>
              <a:ext uri="{FF2B5EF4-FFF2-40B4-BE49-F238E27FC236}">
                <a16:creationId xmlns:a16="http://schemas.microsoft.com/office/drawing/2014/main" id="{BE2F8F7C-4C59-F8B5-D5E9-0627D9EAA737}"/>
              </a:ext>
            </a:extLst>
          </p:cNvPr>
          <p:cNvSpPr txBox="1"/>
          <p:nvPr/>
        </p:nvSpPr>
        <p:spPr>
          <a:xfrm>
            <a:off x="6338712" y="1597027"/>
            <a:ext cx="5619042" cy="4323118"/>
          </a:xfrm>
          <a:prstGeom prst="rect">
            <a:avLst/>
          </a:prstGeom>
          <a:noFill/>
          <a:ln cap="flat">
            <a:noFill/>
          </a:ln>
        </p:spPr>
        <p:txBody>
          <a:bodyPr vert="horz" wrap="square" lIns="91440" tIns="45720" rIns="91440" bIns="45720" anchor="t" anchorCtr="0" compatLnSpc="1">
            <a:norm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GB" sz="2800" b="1" i="0" u="none" strike="noStrike" kern="1200" cap="none" spc="0" baseline="0">
                <a:solidFill>
                  <a:srgbClr val="000000"/>
                </a:solidFill>
                <a:uFillTx/>
                <a:latin typeface="Calibri"/>
                <a:cs typeface="Calibri"/>
              </a:rPr>
              <a:t>Drop-in Support</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ea typeface="Calibri"/>
                <a:cs typeface="Arial"/>
              </a:rPr>
              <a:t>Attend</a:t>
            </a:r>
            <a:r>
              <a:rPr lang="en-US" sz="2200" b="0" i="0" u="none" strike="noStrike" kern="1200" cap="none" spc="0" baseline="0">
                <a:solidFill>
                  <a:srgbClr val="000000"/>
                </a:solidFill>
                <a:uFillTx/>
                <a:latin typeface="Calibri"/>
                <a:cs typeface="Arial"/>
              </a:rPr>
              <a:t> 'drop in' support sessions on campus room HE105 </a:t>
            </a:r>
            <a:r>
              <a:rPr lang="en-US" sz="2200" b="0" i="0" u="none" strike="noStrike" kern="1200" cap="none" spc="0" baseline="0">
                <a:solidFill>
                  <a:srgbClr val="000000"/>
                </a:solidFill>
                <a:uFillTx/>
                <a:latin typeface="Calibri"/>
                <a:ea typeface="Calibri"/>
                <a:cs typeface="Arial"/>
              </a:rPr>
              <a:t>if you </a:t>
            </a:r>
            <a:r>
              <a:rPr lang="en-US" sz="2200" b="0" i="0" u="none" strike="noStrike" kern="1200" cap="none" spc="0" baseline="0">
                <a:solidFill>
                  <a:srgbClr val="000000"/>
                </a:solidFill>
                <a:uFillTx/>
                <a:latin typeface="Calibri"/>
                <a:cs typeface="Arial"/>
              </a:rPr>
              <a:t>need general support</a:t>
            </a:r>
            <a:r>
              <a:rPr lang="en-US" sz="2200" b="0" i="0" u="none" strike="noStrike" kern="1200" cap="none" spc="0" baseline="0">
                <a:solidFill>
                  <a:srgbClr val="000000"/>
                </a:solidFill>
                <a:uFillTx/>
                <a:latin typeface="Calibri"/>
                <a:ea typeface="Calibri"/>
                <a:cs typeface="Arial"/>
              </a:rPr>
              <a:t>:</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200" b="0" i="0" u="none" strike="noStrike" kern="1200" cap="none" spc="0" baseline="0">
              <a:solidFill>
                <a:srgbClr val="000000"/>
              </a:solidFill>
              <a:uFillTx/>
              <a:latin typeface="Calibri"/>
              <a:ea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cs typeface="Arial"/>
              </a:rPr>
              <a:t>Monday 18th 12-1pm</a:t>
            </a: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cs typeface="Arial"/>
              </a:rPr>
              <a:t>Wednesday 20th 12-2pm </a:t>
            </a: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US" sz="2200" b="0" i="0" u="none" strike="noStrike" kern="1200" cap="none" spc="0" baseline="0">
                <a:solidFill>
                  <a:srgbClr val="000000"/>
                </a:solidFill>
                <a:uFillTx/>
                <a:latin typeface="Calibri"/>
                <a:cs typeface="Arial"/>
              </a:rPr>
              <a:t>Thursday 21st 12-2pm</a:t>
            </a:r>
            <a:endParaRPr lang="en-US" sz="2400" b="0" i="0" u="none" strike="noStrike" kern="1200" cap="none" spc="0" baseline="0">
              <a:solidFill>
                <a:srgbClr val="000000"/>
              </a:solidFill>
              <a:uFillTx/>
              <a:latin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0">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50EC42D2-4F1F-BA92-F594-5C555A028238}"/>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EF0FCB63-A9CE-F6BD-A64D-B042F3D1633C}"/>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7AD4D19D-AD82-9D7A-543D-83F459350A14}"/>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3B7814A4-42A2-FC22-31C4-BAB4FE3E13F2}"/>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54D47CDE-FD08-2371-813C-BAAAEC2A8604}"/>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1D39AAF7-B4CD-BB02-A0DE-17B8346142BA}"/>
              </a:ext>
            </a:extLst>
          </p:cNvPr>
          <p:cNvSpPr txBox="1">
            <a:spLocks noGrp="1"/>
          </p:cNvSpPr>
          <p:nvPr>
            <p:ph type="title"/>
          </p:nvPr>
        </p:nvSpPr>
        <p:spPr/>
        <p:txBody>
          <a:bodyPr/>
          <a:lstStyle/>
          <a:p>
            <a:pPr lvl="0"/>
            <a:r>
              <a:rPr lang="en-GB">
                <a:cs typeface="Calibri Light"/>
              </a:rPr>
              <a:t>Part 1: Introduction</a:t>
            </a:r>
            <a:endParaRPr lang="en-GB"/>
          </a:p>
        </p:txBody>
      </p:sp>
      <p:sp>
        <p:nvSpPr>
          <p:cNvPr id="8" name="Text Placeholder 2">
            <a:extLst>
              <a:ext uri="{FF2B5EF4-FFF2-40B4-BE49-F238E27FC236}">
                <a16:creationId xmlns:a16="http://schemas.microsoft.com/office/drawing/2014/main" id="{1BCE9BFF-A8B5-3AD1-EE12-978A026AADEA}"/>
              </a:ext>
            </a:extLst>
          </p:cNvPr>
          <p:cNvSpPr txBox="1">
            <a:spLocks noGrp="1"/>
          </p:cNvSpPr>
          <p:nvPr>
            <p:ph type="body" idx="1"/>
          </p:nvPr>
        </p:nvSpPr>
        <p:spPr/>
        <p:txBody>
          <a:bodyPr/>
          <a:lstStyle/>
          <a:p>
            <a:endParaRPr lang="en-GB"/>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78">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9ECEEB17-76DE-CA39-8BF4-31B1004FFD81}"/>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EC3BE199-5CB0-6FE2-5F0B-073F318D1C58}"/>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95B2BDC0-AC99-E8CF-7CF7-8BBE412B4BD3}"/>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4EB03BD0-2FD2-4D89-1684-0AEFDA6CEB1D}"/>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4F5D52C7-B2A6-74A1-5487-597E9B8FFD5F}"/>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Phase 3: Essential Activity Completion</a:t>
            </a:r>
          </a:p>
          <a:p>
            <a:pPr lvl="0"/>
            <a:endParaRPr lang="en-GB">
              <a:cs typeface="Calibri Light"/>
            </a:endParaRPr>
          </a:p>
        </p:txBody>
      </p:sp>
      <p:sp>
        <p:nvSpPr>
          <p:cNvPr id="7" name="Content Placeholder 3">
            <a:extLst>
              <a:ext uri="{FF2B5EF4-FFF2-40B4-BE49-F238E27FC236}">
                <a16:creationId xmlns:a16="http://schemas.microsoft.com/office/drawing/2014/main" id="{09472DA9-39C6-8EC3-AB76-09CB73A950D8}"/>
              </a:ext>
            </a:extLst>
          </p:cNvPr>
          <p:cNvSpPr txBox="1">
            <a:spLocks noGrp="1"/>
          </p:cNvSpPr>
          <p:nvPr>
            <p:ph idx="1"/>
          </p:nvPr>
        </p:nvSpPr>
        <p:spPr>
          <a:xfrm>
            <a:off x="561130" y="1416698"/>
            <a:ext cx="11198382"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Content Placeholder 2">
            <a:extLst>
              <a:ext uri="{FF2B5EF4-FFF2-40B4-BE49-F238E27FC236}">
                <a16:creationId xmlns:a16="http://schemas.microsoft.com/office/drawing/2014/main" id="{22549BED-E144-F2F7-53C6-4414097A219D}"/>
              </a:ext>
            </a:extLst>
          </p:cNvPr>
          <p:cNvSpPr/>
          <p:nvPr/>
        </p:nvSpPr>
        <p:spPr>
          <a:xfrm>
            <a:off x="326568" y="1455514"/>
            <a:ext cx="9209315" cy="4024768"/>
          </a:xfrm>
          <a:prstGeom prst="rect">
            <a:avLst/>
          </a:prstGeom>
          <a:noFill/>
          <a:ln cap="flat">
            <a:noFill/>
            <a:prstDash val="solid"/>
          </a:ln>
        </p:spPr>
        <p:txBody>
          <a:bodyPr vert="horz" wrap="square" lIns="91440" tIns="45720" rIns="91440" bIns="45720" anchor="t" anchorCtr="0" compatLnSpc="1">
            <a:noAutofit/>
          </a:bodyPr>
          <a:lstStyle/>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ea typeface="Calibri"/>
                <a:cs typeface="Calibri"/>
              </a:rPr>
              <a:t>To extend your learning and develop your academic skills you will continue to undertake additional learning activities over the semester. Again, these are fundamental to your success as a student at UCC. </a:t>
            </a:r>
            <a:endParaRPr lang="en-US" sz="2200" b="0" i="0" u="none" strike="noStrike" kern="1200" cap="none" spc="0" baseline="0">
              <a:solidFill>
                <a:srgbClr val="000000"/>
              </a:solidFill>
              <a:uFillTx/>
              <a:latin typeface="Calibri"/>
              <a:ea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200" b="0" i="0" u="none" strike="noStrike" kern="1200" cap="none" spc="0" baseline="0">
              <a:solidFill>
                <a:srgbClr val="000000"/>
              </a:solidFill>
              <a:uFillTx/>
              <a:latin typeface="Calibri"/>
              <a:ea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ea typeface="Calibri"/>
                <a:cs typeface="Calibri"/>
              </a:rPr>
              <a:t>Activities include:</a:t>
            </a:r>
            <a:endParaRPr lang="en-US" sz="2200" b="0" i="0" u="none" strike="noStrike" kern="1200" cap="none" spc="0" baseline="0">
              <a:solidFill>
                <a:srgbClr val="000000"/>
              </a:solidFill>
              <a:uFillTx/>
              <a:latin typeface="Calibri"/>
              <a:ea typeface="Calibri"/>
              <a:cs typeface="Calibri"/>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ea typeface="Calibri"/>
                <a:cs typeface="Arial"/>
              </a:rPr>
              <a:t>Additional library workshops to develop your research skills. </a:t>
            </a:r>
            <a:endParaRPr lang="en-US" sz="1800" b="0" i="0" u="none" strike="noStrike" kern="1200" cap="none" spc="0" baseline="0">
              <a:solidFill>
                <a:srgbClr val="000000"/>
              </a:solidFill>
              <a:uFillTx/>
              <a:latin typeface="Calibri"/>
              <a:ea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ea typeface="Calibri"/>
                <a:cs typeface="Arial"/>
              </a:rPr>
              <a:t>Attend session on using ATS2 to submit assignments. </a:t>
            </a:r>
            <a:endParaRPr lang="en-US" sz="1800" b="0" i="0" u="none" strike="noStrike" kern="1200" cap="none" spc="0" baseline="0">
              <a:solidFill>
                <a:srgbClr val="000000"/>
              </a:solidFill>
              <a:uFillTx/>
              <a:latin typeface="Calibri"/>
              <a:ea typeface="Calibri"/>
              <a:cs typeface="Arial"/>
            </a:endParaRPr>
          </a:p>
          <a:p>
            <a:pPr marL="685800" marR="0" lvl="1" indent="-228600" algn="l" defTabSz="914400" rtl="0" fontAlgn="auto" hangingPunct="1">
              <a:lnSpc>
                <a:spcPct val="9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Calibri"/>
                <a:ea typeface="Calibri"/>
                <a:cs typeface="Arial"/>
              </a:rPr>
              <a:t>Completing Academic Integrity and Referencing eLearning. </a:t>
            </a:r>
            <a:endParaRPr lang="en-US" sz="1800" b="0" i="0" u="none" strike="noStrike" kern="1200" cap="none" spc="0" baseline="0">
              <a:solidFill>
                <a:srgbClr val="000000"/>
              </a:solidFill>
              <a:uFillTx/>
              <a:latin typeface="Calibri"/>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200" b="0" i="0" u="none" strike="noStrike" kern="1200" cap="none" spc="0" baseline="0">
              <a:solidFill>
                <a:srgbClr val="000000"/>
              </a:solidFill>
              <a:uFillTx/>
              <a:latin typeface="Calibri"/>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r>
              <a:rPr lang="en-GB" sz="2200" b="0" i="0" u="none" strike="noStrike" kern="1200" cap="none" spc="0" baseline="0">
                <a:solidFill>
                  <a:srgbClr val="000000"/>
                </a:solidFill>
                <a:uFillTx/>
                <a:latin typeface="Calibri"/>
                <a:ea typeface="Calibri"/>
                <a:cs typeface="Calibri"/>
              </a:rPr>
              <a:t>Details of the activities to be completed and associated checklists can be found </a:t>
            </a:r>
            <a:r>
              <a:rPr lang="en-GB" sz="2200" b="0" i="0" u="none" strike="noStrike" kern="1200" cap="none" spc="0" baseline="0">
                <a:solidFill>
                  <a:srgbClr val="0563C1"/>
                </a:solidFill>
                <a:uFillTx/>
                <a:latin typeface="Calibri"/>
                <a:ea typeface="Calibri"/>
                <a:cs typeface="Calibri"/>
                <a:hlinkClick r:id="rId5"/>
              </a:rPr>
              <a:t>here</a:t>
            </a:r>
            <a:r>
              <a:rPr lang="en-GB" sz="2200" b="0" i="0" u="none" strike="noStrike" kern="1200" cap="none" spc="0" baseline="0">
                <a:solidFill>
                  <a:srgbClr val="000000"/>
                </a:solidFill>
                <a:uFillTx/>
                <a:latin typeface="Calibri"/>
                <a:ea typeface="Calibri"/>
                <a:cs typeface="Calibri"/>
              </a:rPr>
              <a:t> or via the QR code opposite.</a:t>
            </a: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Calibri"/>
            </a:endParaRPr>
          </a:p>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Arial"/>
              <a:ea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400" b="0" i="0" u="none" strike="noStrike" kern="1200" cap="none" spc="0" baseline="0">
              <a:solidFill>
                <a:srgbClr val="000000"/>
              </a:solidFill>
              <a:uFillTx/>
              <a:latin typeface="Calibri"/>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800" b="0" i="0" u="none" strike="noStrike" kern="1200" cap="none" spc="0" baseline="0">
              <a:solidFill>
                <a:srgbClr val="000000"/>
              </a:solidFill>
              <a:uFillTx/>
              <a:latin typeface="Calibri"/>
              <a:cs typeface="Calibri"/>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US" sz="2000" b="0" i="0" u="none" strike="noStrike" kern="1200" cap="none" spc="0" baseline="0">
              <a:solidFill>
                <a:srgbClr val="000000"/>
              </a:solidFill>
              <a:uFillTx/>
              <a:latin typeface="Arial"/>
              <a:cs typeface="Arial"/>
            </a:endParaRPr>
          </a:p>
          <a:p>
            <a:pPr marL="228600" marR="0" lvl="0" indent="-228600" algn="l" defTabSz="914400" rtl="0" fontAlgn="auto" hangingPunct="1">
              <a:lnSpc>
                <a:spcPct val="90000"/>
              </a:lnSpc>
              <a:spcBef>
                <a:spcPts val="1000"/>
              </a:spcBef>
              <a:spcAft>
                <a:spcPts val="0"/>
              </a:spcAft>
              <a:buSzPct val="100000"/>
              <a:buFont typeface="Arial" pitchFamily="34"/>
              <a:buChar char="•"/>
              <a:tabLst/>
              <a:defRPr sz="1800" b="0" i="0" u="none" strike="noStrike" kern="0" cap="none" spc="0" baseline="0">
                <a:solidFill>
                  <a:srgbClr val="000000"/>
                </a:solidFill>
                <a:uFillTx/>
              </a:defRPr>
            </a:pPr>
            <a:endParaRPr lang="en-GB" sz="2600" b="0" i="0" u="none" strike="noStrike" kern="1200" cap="none" spc="0" baseline="0">
              <a:solidFill>
                <a:srgbClr val="000000"/>
              </a:solidFill>
              <a:uFillTx/>
              <a:latin typeface="Calibri"/>
              <a:cs typeface="Calibri"/>
            </a:endParaRPr>
          </a:p>
        </p:txBody>
      </p:sp>
      <p:pic>
        <p:nvPicPr>
          <p:cNvPr id="9" name="Picture 7" descr="A qr code on a white background&#10;&#10;Description automatically generated">
            <a:extLst>
              <a:ext uri="{FF2B5EF4-FFF2-40B4-BE49-F238E27FC236}">
                <a16:creationId xmlns:a16="http://schemas.microsoft.com/office/drawing/2014/main" id="{F22552BD-7CD3-86A8-E44B-22C9883CDC13}"/>
              </a:ext>
            </a:extLst>
          </p:cNvPr>
          <p:cNvPicPr>
            <a:picLocks noChangeAspect="1"/>
          </p:cNvPicPr>
          <p:nvPr/>
        </p:nvPicPr>
        <p:blipFill>
          <a:blip r:embed="rId6"/>
          <a:stretch>
            <a:fillRect/>
          </a:stretch>
        </p:blipFill>
        <p:spPr>
          <a:xfrm>
            <a:off x="9057900" y="2271451"/>
            <a:ext cx="2743200" cy="2743200"/>
          </a:xfrm>
          <a:prstGeom prst="rect">
            <a:avLst/>
          </a:prstGeom>
          <a:noFill/>
          <a:ln cap="flat">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79">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1F2C3970-7AA1-D423-8A11-A865FBC4FA6F}"/>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36BD8501-D5CC-E693-D0B2-E7BF3DF13F00}"/>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42007B5E-F98F-2F8A-AF19-28A118D9D6E6}"/>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5B3E339B-2FB2-058C-CA6D-1F0F39C2D704}"/>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5AEAFA85-CD5F-B5D3-5A2B-89685E4FF2E9}"/>
              </a:ext>
            </a:extLst>
          </p:cNvPr>
          <p:cNvSpPr txBox="1">
            <a:spLocks noGrp="1"/>
          </p:cNvSpPr>
          <p:nvPr>
            <p:ph type="title"/>
          </p:nvPr>
        </p:nvSpPr>
        <p:spPr>
          <a:xfrm>
            <a:off x="375105" y="295186"/>
            <a:ext cx="11559826" cy="1325559"/>
          </a:xfrm>
        </p:spPr>
        <p:txBody>
          <a:bodyPr/>
          <a:lstStyle/>
          <a:p>
            <a:pPr lvl="0"/>
            <a:r>
              <a:rPr lang="en-GB">
                <a:solidFill>
                  <a:srgbClr val="FFFFFF"/>
                </a:solidFill>
                <a:latin typeface="Calibri"/>
                <a:cs typeface="Calibri Light"/>
              </a:rPr>
              <a:t>Phase 3 &amp; Beyond: Academic Skills Development</a:t>
            </a:r>
          </a:p>
          <a:p>
            <a:pPr lvl="0"/>
            <a:endParaRPr lang="en-GB">
              <a:cs typeface="Calibri Light"/>
            </a:endParaRPr>
          </a:p>
        </p:txBody>
      </p:sp>
      <p:sp>
        <p:nvSpPr>
          <p:cNvPr id="7" name="Content Placeholder 3">
            <a:extLst>
              <a:ext uri="{FF2B5EF4-FFF2-40B4-BE49-F238E27FC236}">
                <a16:creationId xmlns:a16="http://schemas.microsoft.com/office/drawing/2014/main" id="{A4DB7929-58FD-16A2-3750-9F2F0D427C30}"/>
              </a:ext>
            </a:extLst>
          </p:cNvPr>
          <p:cNvSpPr txBox="1">
            <a:spLocks noGrp="1"/>
          </p:cNvSpPr>
          <p:nvPr>
            <p:ph idx="1"/>
          </p:nvPr>
        </p:nvSpPr>
        <p:spPr>
          <a:xfrm>
            <a:off x="561130" y="1416698"/>
            <a:ext cx="7839937" cy="4351336"/>
          </a:xfrm>
        </p:spPr>
        <p:txBody>
          <a:bodyPr/>
          <a:lstStyle/>
          <a:p>
            <a:pPr lvl="0">
              <a:buFont typeface="Arial"/>
            </a:pPr>
            <a:endParaRPr lang="en-GB" sz="3000">
              <a:cs typeface="Arial"/>
            </a:endParaRPr>
          </a:p>
          <a:p>
            <a:pPr marL="0" lvl="0" indent="0">
              <a:buNone/>
            </a:pPr>
            <a:endParaRPr lang="en-GB" sz="1700">
              <a:cs typeface="Arial"/>
            </a:endParaRPr>
          </a:p>
          <a:p>
            <a:pPr lvl="0"/>
            <a:endParaRPr lang="en-GB">
              <a:cs typeface="Calibri"/>
            </a:endParaRPr>
          </a:p>
        </p:txBody>
      </p:sp>
      <p:sp>
        <p:nvSpPr>
          <p:cNvPr id="8" name="TextBox 12">
            <a:extLst>
              <a:ext uri="{FF2B5EF4-FFF2-40B4-BE49-F238E27FC236}">
                <a16:creationId xmlns:a16="http://schemas.microsoft.com/office/drawing/2014/main" id="{ED483F24-9DDB-8B31-6FFC-9F2E3609BC87}"/>
              </a:ext>
            </a:extLst>
          </p:cNvPr>
          <p:cNvSpPr txBox="1"/>
          <p:nvPr/>
        </p:nvSpPr>
        <p:spPr>
          <a:xfrm>
            <a:off x="719669" y="1848551"/>
            <a:ext cx="7323667" cy="3046991"/>
          </a:xfrm>
          <a:prstGeom prst="rect">
            <a:avLst/>
          </a:prstGeom>
          <a:noFill/>
          <a:ln cap="flat">
            <a:noFill/>
          </a:ln>
        </p:spPr>
        <p:txBody>
          <a:bodyPr vert="horz" wrap="square" lIns="91440" tIns="45720" rIns="91440" bIns="45720" anchor="t" anchorCtr="0" compatLnSpc="1">
            <a:spAutoFit/>
          </a:bodyPr>
          <a:lstStyle/>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GB" sz="2400" b="0" i="0" u="none" strike="noStrike" kern="1200" cap="none" spc="0" baseline="0">
                <a:solidFill>
                  <a:srgbClr val="000000"/>
                </a:solidFill>
                <a:uFillTx/>
                <a:latin typeface="Calibri"/>
                <a:ea typeface="Calibri"/>
                <a:cs typeface="Calibri"/>
              </a:rPr>
              <a:t>As your studies progress, you will start to want to develop new academic skills to further your learning and future success.  </a:t>
            </a: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endParaRPr lang="en-GB" sz="2400" b="1" i="0" u="none" strike="noStrike" kern="1200" cap="none" spc="0" baseline="0">
              <a:solidFill>
                <a:srgbClr val="000000"/>
              </a:solidFill>
              <a:uFillTx/>
              <a:latin typeface="Calibri"/>
              <a:ea typeface="Calibri"/>
              <a:cs typeface="Calibri"/>
            </a:endParaRPr>
          </a:p>
          <a:p>
            <a:pPr marL="457200" marR="0" lvl="0" indent="-457200" algn="l" defTabSz="914400" rtl="0" fontAlgn="auto" hangingPunct="1">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GB" sz="2400" b="1" i="0" u="none" strike="noStrike" kern="1200" cap="none" spc="0" baseline="0">
                <a:solidFill>
                  <a:srgbClr val="000000"/>
                </a:solidFill>
                <a:uFillTx/>
                <a:latin typeface="Calibri"/>
                <a:ea typeface="Calibri"/>
                <a:cs typeface="Calibri"/>
              </a:rPr>
              <a:t>When you are ready and it's the right time,</a:t>
            </a:r>
            <a:r>
              <a:rPr lang="en-GB" sz="2400" b="0" i="0" u="none" strike="noStrike" kern="1200" cap="none" spc="0" baseline="0">
                <a:solidFill>
                  <a:srgbClr val="000000"/>
                </a:solidFill>
                <a:uFillTx/>
                <a:latin typeface="Calibri"/>
                <a:ea typeface="Calibri"/>
                <a:cs typeface="Calibri"/>
              </a:rPr>
              <a:t> take time to review and complete our eLearning courses and access academic learning resources which can be found in the </a:t>
            </a:r>
            <a:r>
              <a:rPr lang="en-GB" sz="2400" b="0" i="0" u="none" strike="noStrike" kern="1200" cap="none" spc="0" baseline="0">
                <a:solidFill>
                  <a:srgbClr val="0563C1"/>
                </a:solidFill>
                <a:uFillTx/>
                <a:latin typeface="Calibri"/>
                <a:cs typeface="Arial"/>
                <a:hlinkClick r:id="rId5"/>
              </a:rPr>
              <a:t>Academic Skills Centre</a:t>
            </a:r>
            <a:r>
              <a:rPr lang="en-GB" sz="2400" b="0" i="0" u="none" strike="noStrike" kern="1200" cap="none" spc="0" baseline="0">
                <a:solidFill>
                  <a:srgbClr val="000000"/>
                </a:solidFill>
                <a:uFillTx/>
                <a:latin typeface="Calibri"/>
                <a:ea typeface="Calibri"/>
                <a:cs typeface="Calibri"/>
              </a:rPr>
              <a:t>. </a:t>
            </a:r>
            <a:endParaRPr lang="en-GB" sz="2400" b="0" i="0" u="none" strike="noStrike" kern="1200" cap="none" spc="0" baseline="0">
              <a:solidFill>
                <a:srgbClr val="000000"/>
              </a:solidFill>
              <a:uFillTx/>
              <a:latin typeface="Calibri"/>
              <a:cs typeface="Calibri"/>
            </a:endParaRPr>
          </a:p>
        </p:txBody>
      </p:sp>
      <p:pic>
        <p:nvPicPr>
          <p:cNvPr id="9" name="Picture 13" descr="A green sign with white text&#10;&#10;Description automatically generated">
            <a:extLst>
              <a:ext uri="{FF2B5EF4-FFF2-40B4-BE49-F238E27FC236}">
                <a16:creationId xmlns:a16="http://schemas.microsoft.com/office/drawing/2014/main" id="{31000700-3BCD-AEE9-45AB-C322300C7235}"/>
              </a:ext>
            </a:extLst>
          </p:cNvPr>
          <p:cNvPicPr>
            <a:picLocks noChangeAspect="1"/>
          </p:cNvPicPr>
          <p:nvPr/>
        </p:nvPicPr>
        <p:blipFill>
          <a:blip r:embed="rId6"/>
          <a:stretch>
            <a:fillRect/>
          </a:stretch>
        </p:blipFill>
        <p:spPr>
          <a:xfrm>
            <a:off x="8435623" y="1970916"/>
            <a:ext cx="3251194" cy="813623"/>
          </a:xfrm>
          <a:prstGeom prst="rect">
            <a:avLst/>
          </a:prstGeom>
          <a:noFill/>
          <a:ln cap="flat">
            <a:noFill/>
          </a:ln>
        </p:spPr>
      </p:pic>
      <p:pic>
        <p:nvPicPr>
          <p:cNvPr id="10" name="Picture 15" descr="A qr code on a white background&#10;&#10;Description automatically generated">
            <a:extLst>
              <a:ext uri="{FF2B5EF4-FFF2-40B4-BE49-F238E27FC236}">
                <a16:creationId xmlns:a16="http://schemas.microsoft.com/office/drawing/2014/main" id="{F0828A32-1A14-972B-32E7-193E4FA21492}"/>
              </a:ext>
            </a:extLst>
          </p:cNvPr>
          <p:cNvPicPr>
            <a:picLocks noChangeAspect="1"/>
          </p:cNvPicPr>
          <p:nvPr/>
        </p:nvPicPr>
        <p:blipFill>
          <a:blip r:embed="rId7"/>
          <a:stretch>
            <a:fillRect/>
          </a:stretch>
        </p:blipFill>
        <p:spPr>
          <a:xfrm>
            <a:off x="8619070" y="2904070"/>
            <a:ext cx="2743200" cy="2743200"/>
          </a:xfrm>
          <a:prstGeom prst="rect">
            <a:avLst/>
          </a:prstGeom>
          <a:noFill/>
          <a:ln cap="flat">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80">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1628831A-4DAC-463C-C0BD-9658912759AF}"/>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8F583F6A-00A4-4202-5727-C4B338DB45C8}"/>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702DAD67-EDA6-493D-1541-335EEAF8CC73}"/>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ADADDB2A-383E-790E-0F0D-754AC149AFA1}"/>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23386522-6A50-ABF0-92A0-141FD1A33FD9}"/>
              </a:ext>
            </a:extLst>
          </p:cNvPr>
          <p:cNvPicPr>
            <a:picLocks noChangeAspect="1"/>
          </p:cNvPicPr>
          <p:nvPr/>
        </p:nvPicPr>
        <p:blipFill>
          <a:blip r:embed="rId5"/>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8222B7A4-27DD-65E3-B072-3512F22F3462}"/>
              </a:ext>
            </a:extLst>
          </p:cNvPr>
          <p:cNvSpPr txBox="1">
            <a:spLocks noGrp="1"/>
          </p:cNvSpPr>
          <p:nvPr>
            <p:ph type="title"/>
          </p:nvPr>
        </p:nvSpPr>
        <p:spPr>
          <a:xfrm>
            <a:off x="6433041" y="2006623"/>
            <a:ext cx="4904512" cy="2852735"/>
          </a:xfrm>
        </p:spPr>
        <p:txBody>
          <a:bodyPr>
            <a:noAutofit/>
          </a:bodyPr>
          <a:lstStyle/>
          <a:p>
            <a:pPr lvl="0"/>
            <a:r>
              <a:rPr lang="en-GB" sz="4800">
                <a:cs typeface="Calibri Light"/>
              </a:rPr>
              <a:t>Thank you and enjoy your journey at University Centre Colchester.</a:t>
            </a:r>
          </a:p>
        </p:txBody>
      </p:sp>
      <p:pic>
        <p:nvPicPr>
          <p:cNvPr id="8" name="Picture 3" descr="A person&amp;#39;s feet on a tile floor with words on it&#10;&#10;Description automatically generated">
            <a:extLst>
              <a:ext uri="{FF2B5EF4-FFF2-40B4-BE49-F238E27FC236}">
                <a16:creationId xmlns:a16="http://schemas.microsoft.com/office/drawing/2014/main" id="{DD9CA644-8C81-6CE7-C3EC-145318C1EDE7}"/>
              </a:ext>
            </a:extLst>
          </p:cNvPr>
          <p:cNvPicPr>
            <a:picLocks noChangeAspect="1"/>
          </p:cNvPicPr>
          <p:nvPr/>
        </p:nvPicPr>
        <p:blipFill>
          <a:blip r:embed="rId6"/>
          <a:stretch>
            <a:fillRect/>
          </a:stretch>
        </p:blipFill>
        <p:spPr>
          <a:xfrm>
            <a:off x="538353" y="1840449"/>
            <a:ext cx="5128156" cy="3434404"/>
          </a:xfrm>
          <a:prstGeom prst="rect">
            <a:avLst/>
          </a:prstGeom>
          <a:noFill/>
          <a:ln cap="flat">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50">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83FFAB7F-A6B4-63ED-CDBE-1FD69CF7D193}"/>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0D0098C5-FA00-26AA-50B5-09B52F04C862}"/>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84DE4F4-72CE-8AF0-A2A7-B293262455E3}"/>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8D9C123-1002-3F20-EDD6-80ACB9305063}"/>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94181495-CF46-DD77-8830-E17FE838E973}"/>
              </a:ext>
            </a:extLst>
          </p:cNvPr>
          <p:cNvSpPr txBox="1">
            <a:spLocks noGrp="1"/>
          </p:cNvSpPr>
          <p:nvPr>
            <p:ph type="title"/>
          </p:nvPr>
        </p:nvSpPr>
        <p:spPr/>
        <p:txBody>
          <a:bodyPr/>
          <a:lstStyle/>
          <a:p>
            <a:pPr lvl="0"/>
            <a:r>
              <a:rPr lang="en-GB">
                <a:solidFill>
                  <a:srgbClr val="FFFFFF"/>
                </a:solidFill>
                <a:latin typeface="Calibri"/>
                <a:cs typeface="Calibri Light"/>
              </a:rPr>
              <a:t>Health and Safety</a:t>
            </a:r>
          </a:p>
          <a:p>
            <a:pPr lvl="0"/>
            <a:endParaRPr lang="en-GB">
              <a:cs typeface="Calibri Light"/>
            </a:endParaRPr>
          </a:p>
        </p:txBody>
      </p:sp>
      <p:sp>
        <p:nvSpPr>
          <p:cNvPr id="7" name="Content Placeholder 3">
            <a:extLst>
              <a:ext uri="{FF2B5EF4-FFF2-40B4-BE49-F238E27FC236}">
                <a16:creationId xmlns:a16="http://schemas.microsoft.com/office/drawing/2014/main" id="{B1107485-7BDB-C73B-2993-E73264F8D85B}"/>
              </a:ext>
            </a:extLst>
          </p:cNvPr>
          <p:cNvSpPr txBox="1">
            <a:spLocks noGrp="1"/>
          </p:cNvSpPr>
          <p:nvPr>
            <p:ph idx="1"/>
          </p:nvPr>
        </p:nvSpPr>
        <p:spPr>
          <a:xfrm>
            <a:off x="2465167" y="472269"/>
            <a:ext cx="4471086" cy="4864141"/>
          </a:xfrm>
        </p:spPr>
        <p:txBody>
          <a:bodyPr/>
          <a:lstStyle/>
          <a:p>
            <a:pPr lvl="0">
              <a:buFont typeface="Arial"/>
            </a:pPr>
            <a:endParaRPr lang="en-GB" sz="3000" dirty="0">
              <a:cs typeface="Arial"/>
            </a:endParaRPr>
          </a:p>
          <a:p>
            <a:pPr lvl="0">
              <a:buFont typeface="Arial"/>
            </a:pPr>
            <a:endParaRPr lang="en-GB" sz="3000" dirty="0">
              <a:cs typeface="Arial"/>
            </a:endParaRPr>
          </a:p>
          <a:p>
            <a:pPr lvl="0">
              <a:buFont typeface="Arial"/>
            </a:pPr>
            <a:endParaRPr lang="en-GB" sz="2400" dirty="0">
              <a:cs typeface="Arial"/>
            </a:endParaRPr>
          </a:p>
          <a:p>
            <a:pPr lvl="0">
              <a:buFont typeface="Arial"/>
            </a:pPr>
            <a:r>
              <a:rPr lang="en-GB" sz="2400" dirty="0">
                <a:cs typeface="Arial"/>
              </a:rPr>
              <a:t>Important information:</a:t>
            </a:r>
            <a:endParaRPr lang="en-GB" sz="2400" dirty="0">
              <a:cs typeface="Calibri"/>
            </a:endParaRPr>
          </a:p>
          <a:p>
            <a:pPr lvl="0">
              <a:buFont typeface="Arial"/>
            </a:pPr>
            <a:endParaRPr lang="en-GB" sz="2400" dirty="0">
              <a:cs typeface="Arial"/>
            </a:endParaRPr>
          </a:p>
          <a:p>
            <a:pPr lvl="1">
              <a:buFont typeface="Arial"/>
            </a:pPr>
            <a:r>
              <a:rPr lang="en-GB" sz="2200" dirty="0">
                <a:cs typeface="Arial"/>
              </a:rPr>
              <a:t>Toilets are located...</a:t>
            </a:r>
            <a:endParaRPr lang="en-GB" sz="2200" dirty="0">
              <a:cs typeface="Calibri"/>
            </a:endParaRPr>
          </a:p>
          <a:p>
            <a:pPr lvl="1">
              <a:buFont typeface="Arial"/>
            </a:pPr>
            <a:r>
              <a:rPr lang="en-GB" sz="2200" dirty="0">
                <a:cs typeface="Arial"/>
              </a:rPr>
              <a:t>In the event of a fire...</a:t>
            </a:r>
            <a:endParaRPr lang="en-GB" sz="2200" dirty="0">
              <a:cs typeface="Calibri"/>
            </a:endParaRPr>
          </a:p>
          <a:p>
            <a:pPr lvl="1">
              <a:buFont typeface="Arial"/>
            </a:pPr>
            <a:r>
              <a:rPr lang="en-GB" sz="2200" dirty="0">
                <a:cs typeface="Arial"/>
              </a:rPr>
              <a:t>Food and drink in the rooms.</a:t>
            </a:r>
            <a:endParaRPr lang="en-GB" sz="2200" dirty="0">
              <a:cs typeface="Calibri"/>
            </a:endParaRPr>
          </a:p>
          <a:p>
            <a:pPr lvl="1">
              <a:buFont typeface="Arial"/>
            </a:pPr>
            <a:r>
              <a:rPr lang="en-GB" sz="2200" dirty="0">
                <a:cs typeface="Arial"/>
              </a:rPr>
              <a:t>Lanyards.</a:t>
            </a:r>
            <a:endParaRPr lang="en-GB" sz="2200" dirty="0">
              <a:cs typeface="Calibri"/>
            </a:endParaRPr>
          </a:p>
          <a:p>
            <a:pPr lvl="1">
              <a:buFont typeface="Arial"/>
            </a:pPr>
            <a:r>
              <a:rPr lang="en-GB" sz="2200" dirty="0">
                <a:cs typeface="Arial"/>
              </a:rPr>
              <a:t>Smoking and vaping.</a:t>
            </a:r>
            <a:endParaRPr lang="en-GB" sz="2200" dirty="0">
              <a:cs typeface="Calibri"/>
            </a:endParaRPr>
          </a:p>
          <a:p>
            <a:pPr lvl="0">
              <a:buFont typeface="Arial"/>
            </a:pPr>
            <a:endParaRPr lang="en-GB" sz="3000" dirty="0">
              <a:cs typeface="Arial"/>
            </a:endParaRPr>
          </a:p>
          <a:p>
            <a:pPr marL="0" lvl="0" indent="0">
              <a:buNone/>
            </a:pPr>
            <a:endParaRPr lang="en-GB" sz="1700" dirty="0">
              <a:cs typeface="Arial"/>
            </a:endParaRPr>
          </a:p>
          <a:p>
            <a:pPr lvl="0"/>
            <a:endParaRPr lang="en-GB" dirty="0">
              <a:cs typeface="Calibri"/>
            </a:endParaRPr>
          </a:p>
        </p:txBody>
      </p:sp>
      <p:sp>
        <p:nvSpPr>
          <p:cNvPr id="8" name="Content Placeholder 2">
            <a:extLst>
              <a:ext uri="{FF2B5EF4-FFF2-40B4-BE49-F238E27FC236}">
                <a16:creationId xmlns:a16="http://schemas.microsoft.com/office/drawing/2014/main" id="{543C56A6-1211-EDDD-8CBB-5C03E974CB0E}"/>
              </a:ext>
            </a:extLst>
          </p:cNvPr>
          <p:cNvSpPr txBox="1">
            <a:spLocks noGrp="1"/>
          </p:cNvSpPr>
          <p:nvPr>
            <p:ph idx="2"/>
          </p:nvPr>
        </p:nvSpPr>
        <p:spPr>
          <a:xfrm>
            <a:off x="6934599" y="2023548"/>
            <a:ext cx="4617116" cy="4330744"/>
          </a:xfrm>
        </p:spPr>
        <p:txBody>
          <a:bodyPr/>
          <a:lstStyle/>
          <a:p>
            <a:pPr lvl="0"/>
            <a:r>
              <a:rPr lang="en-GB" sz="2400" dirty="0">
                <a:cs typeface="Arial"/>
              </a:rPr>
              <a:t>You will view a more detailed health and safety presentation in the next phase of your induction. </a:t>
            </a:r>
            <a:endParaRPr lang="en-US" sz="2400" dirty="0">
              <a:cs typeface="Arial"/>
            </a:endParaRPr>
          </a:p>
          <a:p>
            <a:pPr lvl="0"/>
            <a:r>
              <a:rPr lang="en-GB" sz="2400" dirty="0">
                <a:cs typeface="Arial"/>
              </a:rPr>
              <a:t>Your course team will make you aware of any additional health and safety policies that relate to your specific course.</a:t>
            </a:r>
            <a:endParaRPr lang="en-US" sz="2400" dirty="0">
              <a:cs typeface="Arial"/>
            </a:endParaRPr>
          </a:p>
          <a:p>
            <a:pPr lvl="0"/>
            <a:endParaRPr lang="en-GB" dirty="0">
              <a:cs typeface="Calibri"/>
            </a:endParaRPr>
          </a:p>
        </p:txBody>
      </p:sp>
      <p:pic>
        <p:nvPicPr>
          <p:cNvPr id="9" name="Picture 4" descr="A white letter in a circle&#10;&#10;Description automatically generated">
            <a:extLst>
              <a:ext uri="{FF2B5EF4-FFF2-40B4-BE49-F238E27FC236}">
                <a16:creationId xmlns:a16="http://schemas.microsoft.com/office/drawing/2014/main" id="{4EB1D70B-CC76-E2C5-B226-0376E53B6FB1}"/>
              </a:ext>
            </a:extLst>
          </p:cNvPr>
          <p:cNvPicPr>
            <a:picLocks noChangeAspect="1"/>
          </p:cNvPicPr>
          <p:nvPr/>
        </p:nvPicPr>
        <p:blipFill>
          <a:blip r:embed="rId5"/>
          <a:stretch>
            <a:fillRect/>
          </a:stretch>
        </p:blipFill>
        <p:spPr>
          <a:xfrm>
            <a:off x="646672" y="2616098"/>
            <a:ext cx="1620792" cy="1620792"/>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51">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C6C0FE90-73EF-6730-C5B6-6BA6CAD02376}"/>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4E54A24C-2B61-5D19-FDFC-DBD7839180B7}"/>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14C7E03-FBA1-858E-94E4-BBC5720D17BE}"/>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CCB1A9F6-0563-E602-33F6-D715D1CA4F93}"/>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FD4993E0-8B43-C072-DB69-6CA9821511A8}"/>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5FA487EC-D713-5543-0B28-795D47FEFEBB}"/>
              </a:ext>
            </a:extLst>
          </p:cNvPr>
          <p:cNvSpPr txBox="1">
            <a:spLocks noGrp="1"/>
          </p:cNvSpPr>
          <p:nvPr>
            <p:ph type="title"/>
          </p:nvPr>
        </p:nvSpPr>
        <p:spPr/>
        <p:txBody>
          <a:bodyPr/>
          <a:lstStyle/>
          <a:p>
            <a:pPr lvl="0"/>
            <a:r>
              <a:rPr lang="en-GB">
                <a:cs typeface="Calibri Light"/>
              </a:rPr>
              <a:t>Part 2: Welcome Talk</a:t>
            </a:r>
            <a:endParaRPr lang="en-GB"/>
          </a:p>
        </p:txBody>
      </p:sp>
      <p:sp>
        <p:nvSpPr>
          <p:cNvPr id="8" name="Text Placeholder 2">
            <a:extLst>
              <a:ext uri="{FF2B5EF4-FFF2-40B4-BE49-F238E27FC236}">
                <a16:creationId xmlns:a16="http://schemas.microsoft.com/office/drawing/2014/main" id="{74BE8178-A20F-B089-37F0-9C6B9B3D84FC}"/>
              </a:ext>
            </a:extLst>
          </p:cNvPr>
          <p:cNvSpPr txBox="1">
            <a:spLocks noGrp="1"/>
          </p:cNvSpPr>
          <p:nvPr>
            <p:ph type="body" idx="1"/>
          </p:nvPr>
        </p:nvSpPr>
        <p:spPr/>
        <p:txBody>
          <a:bodyPr/>
          <a:lstStyle/>
          <a:p>
            <a:endParaRPr lang="en-GB"/>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52">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412DB255-5FB8-0607-A164-8EBCD07E1291}"/>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D7D09CF8-5D1E-C891-98D5-6675079B94D9}"/>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2A90FCBA-4179-9DBA-C9C8-F46DF8DF671A}"/>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3A4BE79A-AC2C-0F58-2A0B-6E94D8C8AAEC}"/>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031F2DC8-23FF-8883-BA99-7BC78480D71A}"/>
              </a:ext>
            </a:extLst>
          </p:cNvPr>
          <p:cNvSpPr txBox="1">
            <a:spLocks noGrp="1"/>
          </p:cNvSpPr>
          <p:nvPr>
            <p:ph type="title"/>
          </p:nvPr>
        </p:nvSpPr>
        <p:spPr>
          <a:xfrm>
            <a:off x="375105" y="266959"/>
            <a:ext cx="10515600" cy="1325559"/>
          </a:xfrm>
        </p:spPr>
        <p:txBody>
          <a:bodyPr/>
          <a:lstStyle/>
          <a:p>
            <a:pPr lvl="0"/>
            <a:r>
              <a:rPr lang="en-GB">
                <a:solidFill>
                  <a:srgbClr val="FFFFFF"/>
                </a:solidFill>
                <a:latin typeface="Calibri"/>
                <a:cs typeface="Calibri Light"/>
              </a:rPr>
              <a:t>Welcome Talk</a:t>
            </a:r>
          </a:p>
          <a:p>
            <a:pPr lvl="0"/>
            <a:endParaRPr lang="en-GB">
              <a:cs typeface="Calibri Light"/>
            </a:endParaRPr>
          </a:p>
        </p:txBody>
      </p:sp>
      <p:sp>
        <p:nvSpPr>
          <p:cNvPr id="7" name="Content Placeholder 3">
            <a:extLst>
              <a:ext uri="{FF2B5EF4-FFF2-40B4-BE49-F238E27FC236}">
                <a16:creationId xmlns:a16="http://schemas.microsoft.com/office/drawing/2014/main" id="{97BA3CD0-9FB2-3F57-4B9A-A8D8796E8420}"/>
              </a:ext>
            </a:extLst>
          </p:cNvPr>
          <p:cNvSpPr txBox="1">
            <a:spLocks noGrp="1"/>
          </p:cNvSpPr>
          <p:nvPr>
            <p:ph idx="1"/>
          </p:nvPr>
        </p:nvSpPr>
        <p:spPr>
          <a:xfrm>
            <a:off x="2835590" y="2986878"/>
            <a:ext cx="8935471" cy="4351336"/>
          </a:xfrm>
        </p:spPr>
        <p:txBody>
          <a:bodyPr/>
          <a:lstStyle/>
          <a:p>
            <a:pPr lvl="0">
              <a:buFont typeface="Arial"/>
            </a:pPr>
            <a:r>
              <a:rPr lang="en-GB" sz="3000">
                <a:cs typeface="Arial"/>
              </a:rPr>
              <a:t>Join us in the Lecture Theatre to meet Nils Franke, the Dean of University Centre Colchester and some of the wider UCC team who are looking forward to working with you.</a:t>
            </a:r>
            <a:endParaRPr lang="en-US" sz="3000">
              <a:cs typeface="Arial"/>
            </a:endParaRPr>
          </a:p>
          <a:p>
            <a:pPr marL="0" lvl="0" indent="0">
              <a:buNone/>
            </a:pPr>
            <a:endParaRPr lang="en-GB" sz="1700">
              <a:cs typeface="Arial"/>
            </a:endParaRPr>
          </a:p>
          <a:p>
            <a:pPr lvl="0"/>
            <a:endParaRPr lang="en-GB">
              <a:cs typeface="Calibri"/>
            </a:endParaRPr>
          </a:p>
        </p:txBody>
      </p:sp>
      <p:pic>
        <p:nvPicPr>
          <p:cNvPr id="8" name="Picture 2" descr="A person smiling for a picture&#10;&#10;Description automatically generated">
            <a:extLst>
              <a:ext uri="{FF2B5EF4-FFF2-40B4-BE49-F238E27FC236}">
                <a16:creationId xmlns:a16="http://schemas.microsoft.com/office/drawing/2014/main" id="{499836F1-166E-AD4F-C095-EC6626DA3F93}"/>
              </a:ext>
            </a:extLst>
          </p:cNvPr>
          <p:cNvPicPr>
            <a:picLocks noChangeAspect="1"/>
          </p:cNvPicPr>
          <p:nvPr/>
        </p:nvPicPr>
        <p:blipFill>
          <a:blip r:embed="rId5"/>
          <a:stretch>
            <a:fillRect/>
          </a:stretch>
        </p:blipFill>
        <p:spPr>
          <a:xfrm>
            <a:off x="544817" y="1590964"/>
            <a:ext cx="2119999" cy="4207163"/>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53">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A11F1FC4-E42C-B28C-98D0-ACBA0A9F8761}"/>
              </a:ext>
            </a:extLst>
          </p:cNvPr>
          <p:cNvSpPr/>
          <p:nvPr/>
        </p:nvSpPr>
        <p:spPr>
          <a:xfrm>
            <a:off x="0" y="-16989"/>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442EA5B-9E49-7D01-CCA9-A653AF3A04C3}"/>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24DA3237-92D7-FABE-C7EC-7364D3013CE0}"/>
              </a:ext>
            </a:extLst>
          </p:cNvPr>
          <p:cNvPicPr>
            <a:picLocks noChangeAspect="1"/>
          </p:cNvPicPr>
          <p:nvPr/>
        </p:nvPicPr>
        <p:blipFill>
          <a:blip r:embed="rId2"/>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E0F7D621-BCEA-8576-1555-FFCF12224EE6}"/>
              </a:ext>
            </a:extLst>
          </p:cNvPr>
          <p:cNvPicPr>
            <a:picLocks noChangeAspect="1"/>
          </p:cNvPicPr>
          <p:nvPr/>
        </p:nvPicPr>
        <p:blipFill>
          <a:blip r:embed="rId3"/>
          <a:stretch>
            <a:fillRect/>
          </a:stretch>
        </p:blipFill>
        <p:spPr>
          <a:xfrm>
            <a:off x="323533" y="6162333"/>
            <a:ext cx="2016224" cy="403853"/>
          </a:xfrm>
          <a:prstGeom prst="rect">
            <a:avLst/>
          </a:prstGeom>
          <a:noFill/>
          <a:ln cap="flat">
            <a:noFill/>
          </a:ln>
        </p:spPr>
      </p:pic>
      <p:pic>
        <p:nvPicPr>
          <p:cNvPr id="6" name="Picture 10">
            <a:extLst>
              <a:ext uri="{FF2B5EF4-FFF2-40B4-BE49-F238E27FC236}">
                <a16:creationId xmlns:a16="http://schemas.microsoft.com/office/drawing/2014/main" id="{43CC37FB-6C7F-E3F8-B707-712835E5291E}"/>
              </a:ext>
            </a:extLst>
          </p:cNvPr>
          <p:cNvPicPr>
            <a:picLocks noChangeAspect="1"/>
          </p:cNvPicPr>
          <p:nvPr/>
        </p:nvPicPr>
        <p:blipFill>
          <a:blip r:embed="rId4"/>
          <a:stretch>
            <a:fillRect/>
          </a:stretch>
        </p:blipFill>
        <p:spPr>
          <a:xfrm>
            <a:off x="4637690" y="366491"/>
            <a:ext cx="2916615" cy="584201"/>
          </a:xfrm>
          <a:prstGeom prst="rect">
            <a:avLst/>
          </a:prstGeom>
          <a:noFill/>
          <a:ln cap="flat">
            <a:noFill/>
          </a:ln>
        </p:spPr>
      </p:pic>
      <p:sp>
        <p:nvSpPr>
          <p:cNvPr id="7" name="Title 1">
            <a:extLst>
              <a:ext uri="{FF2B5EF4-FFF2-40B4-BE49-F238E27FC236}">
                <a16:creationId xmlns:a16="http://schemas.microsoft.com/office/drawing/2014/main" id="{EEFD266C-475E-1A23-826F-2E924520B42F}"/>
              </a:ext>
            </a:extLst>
          </p:cNvPr>
          <p:cNvSpPr txBox="1">
            <a:spLocks noGrp="1"/>
          </p:cNvSpPr>
          <p:nvPr>
            <p:ph type="title"/>
          </p:nvPr>
        </p:nvSpPr>
        <p:spPr/>
        <p:txBody>
          <a:bodyPr/>
          <a:lstStyle/>
          <a:p>
            <a:pPr lvl="0"/>
            <a:r>
              <a:rPr lang="en-GB">
                <a:cs typeface="Calibri Light"/>
              </a:rPr>
              <a:t>Part 3: Course Structure</a:t>
            </a:r>
            <a:endParaRPr lang="en-GB"/>
          </a:p>
        </p:txBody>
      </p:sp>
      <p:sp>
        <p:nvSpPr>
          <p:cNvPr id="8" name="Text Placeholder 2">
            <a:extLst>
              <a:ext uri="{FF2B5EF4-FFF2-40B4-BE49-F238E27FC236}">
                <a16:creationId xmlns:a16="http://schemas.microsoft.com/office/drawing/2014/main" id="{C92C6E2F-38AA-9E1D-F152-149AD7C00A9E}"/>
              </a:ext>
            </a:extLst>
          </p:cNvPr>
          <p:cNvSpPr txBox="1">
            <a:spLocks noGrp="1"/>
          </p:cNvSpPr>
          <p:nvPr>
            <p:ph type="body" idx="1"/>
          </p:nvPr>
        </p:nvSpPr>
        <p:spPr/>
        <p:txBody>
          <a:bodyPr/>
          <a:lstStyle/>
          <a:p>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54">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B4A702B-134F-67FD-A52A-CAD6A2604247}"/>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C2F452D-0154-B44D-9E3C-1DF17FCB05FD}"/>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2AE3324-6363-D6FE-D5C3-BDFAD9E57E3C}"/>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C8BA9C3-C543-A956-5DA3-B64D53CBEC4D}"/>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D730919B-88D5-D577-8CFC-F0E7F4D5E714}"/>
              </a:ext>
            </a:extLst>
          </p:cNvPr>
          <p:cNvSpPr txBox="1">
            <a:spLocks noGrp="1"/>
          </p:cNvSpPr>
          <p:nvPr>
            <p:ph type="title"/>
          </p:nvPr>
        </p:nvSpPr>
        <p:spPr>
          <a:xfrm>
            <a:off x="375105" y="266959"/>
            <a:ext cx="10515600" cy="1325559"/>
          </a:xfrm>
        </p:spPr>
        <p:txBody>
          <a:bodyPr/>
          <a:lstStyle/>
          <a:p>
            <a:pPr lvl="0"/>
            <a:r>
              <a:rPr lang="en-GB" dirty="0">
                <a:solidFill>
                  <a:srgbClr val="FFFFFF"/>
                </a:solidFill>
                <a:latin typeface="Calibri"/>
                <a:cs typeface="Calibri Light"/>
              </a:rPr>
              <a:t>Your Course</a:t>
            </a:r>
          </a:p>
          <a:p>
            <a:pPr lvl="0"/>
            <a:endParaRPr lang="en-GB" dirty="0">
              <a:cs typeface="Calibri Light"/>
            </a:endParaRPr>
          </a:p>
        </p:txBody>
      </p:sp>
      <p:sp>
        <p:nvSpPr>
          <p:cNvPr id="7" name="Content Placeholder 3">
            <a:extLst>
              <a:ext uri="{FF2B5EF4-FFF2-40B4-BE49-F238E27FC236}">
                <a16:creationId xmlns:a16="http://schemas.microsoft.com/office/drawing/2014/main" id="{770F2E2C-D957-30E7-6D87-1A4DE5F46603}"/>
              </a:ext>
            </a:extLst>
          </p:cNvPr>
          <p:cNvSpPr txBox="1">
            <a:spLocks noGrp="1"/>
          </p:cNvSpPr>
          <p:nvPr>
            <p:ph idx="1"/>
          </p:nvPr>
        </p:nvSpPr>
        <p:spPr>
          <a:xfrm>
            <a:off x="561130" y="1416698"/>
            <a:ext cx="11198382" cy="4351336"/>
          </a:xfrm>
        </p:spPr>
        <p:txBody>
          <a:bodyPr>
            <a:normAutofit fontScale="55000" lnSpcReduction="20000"/>
          </a:bodyPr>
          <a:lstStyle/>
          <a:p>
            <a:pPr lvl="0">
              <a:buFont typeface="Arial"/>
            </a:pPr>
            <a:r>
              <a:rPr lang="en-GB" sz="3000" dirty="0">
                <a:cs typeface="Arial"/>
              </a:rPr>
              <a:t>About your course</a:t>
            </a:r>
          </a:p>
          <a:p>
            <a:pPr lvl="0">
              <a:buFont typeface="Arial"/>
            </a:pPr>
            <a:endParaRPr lang="en-GB" sz="3000" dirty="0">
              <a:cs typeface="Arial"/>
            </a:endParaRPr>
          </a:p>
          <a:p>
            <a:pPr lvl="1">
              <a:buFont typeface="Arial"/>
            </a:pPr>
            <a:r>
              <a:rPr lang="en-GB" sz="2600" dirty="0">
                <a:cs typeface="Arial"/>
              </a:rPr>
              <a:t>You will be studying a BSc – Bachelor of Science – on an Undergraduate Degree programme</a:t>
            </a:r>
          </a:p>
          <a:p>
            <a:pPr marL="457200" lvl="1" indent="0">
              <a:buNone/>
            </a:pPr>
            <a:endParaRPr lang="en-GB" sz="2600" dirty="0">
              <a:cs typeface="Arial"/>
            </a:endParaRPr>
          </a:p>
          <a:p>
            <a:pPr lvl="1">
              <a:buFont typeface="Arial"/>
            </a:pPr>
            <a:r>
              <a:rPr lang="en-GB" sz="2600" dirty="0">
                <a:cs typeface="Arial"/>
              </a:rPr>
              <a:t>Your programme is in Construction Management – via your chosen pathway – Site Management, Quantity Surveying or Architectural Technology. </a:t>
            </a:r>
          </a:p>
          <a:p>
            <a:pPr marL="457200" lvl="1" indent="0">
              <a:buNone/>
            </a:pPr>
            <a:endParaRPr lang="en-GB" sz="2600" dirty="0">
              <a:cs typeface="Arial"/>
            </a:endParaRPr>
          </a:p>
          <a:p>
            <a:pPr lvl="1">
              <a:buFont typeface="Arial"/>
            </a:pPr>
            <a:r>
              <a:rPr lang="en-GB" sz="2600" dirty="0">
                <a:cs typeface="Arial"/>
              </a:rPr>
              <a:t>Your Degree qualification is validated by the University of East Anglia – UEA</a:t>
            </a:r>
          </a:p>
          <a:p>
            <a:pPr lvl="1">
              <a:buFont typeface="Arial"/>
            </a:pPr>
            <a:endParaRPr lang="en-GB" sz="2600" dirty="0">
              <a:cs typeface="Arial"/>
            </a:endParaRPr>
          </a:p>
          <a:p>
            <a:pPr lvl="1">
              <a:buFont typeface="Arial"/>
            </a:pPr>
            <a:r>
              <a:rPr lang="en-GB" sz="2600" dirty="0">
                <a:cs typeface="Arial"/>
              </a:rPr>
              <a:t>Your period of study is over four years – it is honestly not that bad! You have two semesters each year;</a:t>
            </a:r>
          </a:p>
          <a:p>
            <a:pPr lvl="1">
              <a:buFont typeface="Arial"/>
            </a:pPr>
            <a:r>
              <a:rPr lang="en-GB" sz="2600" dirty="0">
                <a:cs typeface="Arial"/>
              </a:rPr>
              <a:t>Semester 1 September – January and </a:t>
            </a:r>
          </a:p>
          <a:p>
            <a:pPr lvl="1">
              <a:buFont typeface="Arial"/>
            </a:pPr>
            <a:r>
              <a:rPr lang="en-GB" sz="2600" dirty="0">
                <a:cs typeface="Arial"/>
              </a:rPr>
              <a:t>Semester 2 February – May. </a:t>
            </a:r>
          </a:p>
          <a:p>
            <a:pPr lvl="1">
              <a:buFont typeface="Arial"/>
            </a:pPr>
            <a:r>
              <a:rPr lang="en-GB" sz="2600" dirty="0">
                <a:cs typeface="Arial"/>
              </a:rPr>
              <a:t>With </a:t>
            </a:r>
            <a:r>
              <a:rPr lang="en-GB" sz="2600" u="sng" dirty="0">
                <a:cs typeface="Arial"/>
              </a:rPr>
              <a:t>EIGHT WEEKS </a:t>
            </a:r>
            <a:r>
              <a:rPr lang="en-GB" sz="2600" dirty="0">
                <a:cs typeface="Arial"/>
              </a:rPr>
              <a:t>of inter-semester breaks. </a:t>
            </a:r>
          </a:p>
          <a:p>
            <a:pPr lvl="1">
              <a:buFont typeface="Arial"/>
            </a:pPr>
            <a:endParaRPr lang="en-GB" sz="2600" dirty="0">
              <a:cs typeface="Arial"/>
            </a:endParaRPr>
          </a:p>
          <a:p>
            <a:pPr lvl="1">
              <a:buFont typeface="Arial"/>
            </a:pPr>
            <a:r>
              <a:rPr lang="en-GB" sz="2600" dirty="0">
                <a:cs typeface="Arial"/>
              </a:rPr>
              <a:t>You will be in ONE day a week – </a:t>
            </a:r>
            <a:r>
              <a:rPr lang="en-GB" sz="2600" u="sng" dirty="0">
                <a:cs typeface="Arial"/>
              </a:rPr>
              <a:t>Wednesday</a:t>
            </a:r>
            <a:r>
              <a:rPr lang="en-GB" sz="2600" dirty="0">
                <a:cs typeface="Arial"/>
              </a:rPr>
              <a:t> – but you are welcome to use the facilities and Library any day of the working week. There are no scheduled on-line sessions but if you need to work remotely you can give advance warning to your tutors who can cater for your attendance via Teams. </a:t>
            </a:r>
          </a:p>
          <a:p>
            <a:pPr lvl="1">
              <a:buFont typeface="Arial"/>
            </a:pPr>
            <a:endParaRPr lang="en-GB" sz="2600" dirty="0">
              <a:cs typeface="Arial"/>
            </a:endParaRPr>
          </a:p>
          <a:p>
            <a:pPr lvl="1">
              <a:buFont typeface="Arial"/>
            </a:pPr>
            <a:r>
              <a:rPr lang="en-GB" sz="2600" dirty="0">
                <a:cs typeface="Arial"/>
              </a:rPr>
              <a:t>Each module session lasts 3hours and you will have two modules each week, each semester. Your tutorials are moderated for the end of the day – 4pm – 5pm. </a:t>
            </a:r>
          </a:p>
          <a:p>
            <a:pPr lvl="1">
              <a:buFont typeface="Arial"/>
            </a:pPr>
            <a:endParaRPr lang="en-GB" sz="2600" dirty="0">
              <a:cs typeface="Arial"/>
            </a:endParaRPr>
          </a:p>
          <a:p>
            <a:pPr marL="0" lvl="0" indent="0">
              <a:buNone/>
            </a:pPr>
            <a:endParaRPr lang="en-GB" sz="1700" dirty="0">
              <a:cs typeface="Arial"/>
            </a:endParaRPr>
          </a:p>
          <a:p>
            <a:pPr lvl="0"/>
            <a:endParaRPr lang="en-GB" dirty="0">
              <a:cs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4">
            <a:extLst>
              <a:ext uri="{FF2B5EF4-FFF2-40B4-BE49-F238E27FC236}">
                <a16:creationId xmlns:a16="http://schemas.microsoft.com/office/drawing/2014/main" id="{0B4A702B-134F-67FD-A52A-CAD6A2604247}"/>
              </a:ext>
            </a:extLst>
          </p:cNvPr>
          <p:cNvSpPr/>
          <p:nvPr/>
        </p:nvSpPr>
        <p:spPr>
          <a:xfrm>
            <a:off x="0" y="-71423"/>
            <a:ext cx="12191996" cy="1324462"/>
          </a:xfrm>
          <a:prstGeom prst="rect">
            <a:avLst/>
          </a:prstGeom>
          <a:solidFill>
            <a:srgbClr val="00A8AB"/>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4500" b="1" i="0" u="none" strike="noStrike" kern="1200" cap="none" spc="0" baseline="0">
              <a:solidFill>
                <a:srgbClr val="FFFFFF"/>
              </a:solidFill>
              <a:uFillTx/>
              <a:latin typeface="Arial" pitchFamily="34"/>
              <a:cs typeface="Arial" pitchFamily="34"/>
            </a:endParaRPr>
          </a:p>
        </p:txBody>
      </p:sp>
      <p:sp>
        <p:nvSpPr>
          <p:cNvPr id="3" name="Rectangle 6">
            <a:extLst>
              <a:ext uri="{FF2B5EF4-FFF2-40B4-BE49-F238E27FC236}">
                <a16:creationId xmlns:a16="http://schemas.microsoft.com/office/drawing/2014/main" id="{9C2F452D-0154-B44D-9E3C-1DF17FCB05FD}"/>
              </a:ext>
            </a:extLst>
          </p:cNvPr>
          <p:cNvSpPr/>
          <p:nvPr/>
        </p:nvSpPr>
        <p:spPr>
          <a:xfrm>
            <a:off x="0" y="5877269"/>
            <a:ext cx="12191996" cy="980730"/>
          </a:xfrm>
          <a:prstGeom prst="rect">
            <a:avLst/>
          </a:prstGeom>
          <a:solidFill>
            <a:srgbClr val="3F3F3F"/>
          </a:solidFill>
          <a:ln w="12701" cap="flat">
            <a:solidFill>
              <a:srgbClr val="3F3F3F"/>
            </a:solidFill>
            <a:prstDash val="solid"/>
            <a:miter/>
          </a:ln>
        </p:spPr>
        <p:txBody>
          <a:bodyPr vert="horz" wrap="square" lIns="91440" tIns="45720" rIns="91440" bIns="45720" anchor="ctr"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FFFFFF"/>
              </a:solidFill>
              <a:uFillTx/>
              <a:latin typeface="Calibri"/>
            </a:endParaRPr>
          </a:p>
        </p:txBody>
      </p:sp>
      <p:pic>
        <p:nvPicPr>
          <p:cNvPr id="4" name="Picture 7">
            <a:extLst>
              <a:ext uri="{FF2B5EF4-FFF2-40B4-BE49-F238E27FC236}">
                <a16:creationId xmlns:a16="http://schemas.microsoft.com/office/drawing/2014/main" id="{82AE3324-6363-D6FE-D5C3-BDFAD9E57E3C}"/>
              </a:ext>
            </a:extLst>
          </p:cNvPr>
          <p:cNvPicPr>
            <a:picLocks noChangeAspect="1"/>
          </p:cNvPicPr>
          <p:nvPr/>
        </p:nvPicPr>
        <p:blipFill>
          <a:blip r:embed="rId3"/>
          <a:stretch>
            <a:fillRect/>
          </a:stretch>
        </p:blipFill>
        <p:spPr>
          <a:xfrm>
            <a:off x="10062606" y="6152686"/>
            <a:ext cx="1656179" cy="413491"/>
          </a:xfrm>
          <a:prstGeom prst="rect">
            <a:avLst/>
          </a:prstGeom>
          <a:noFill/>
          <a:ln cap="flat">
            <a:noFill/>
          </a:ln>
        </p:spPr>
      </p:pic>
      <p:pic>
        <p:nvPicPr>
          <p:cNvPr id="5" name="Picture 8">
            <a:extLst>
              <a:ext uri="{FF2B5EF4-FFF2-40B4-BE49-F238E27FC236}">
                <a16:creationId xmlns:a16="http://schemas.microsoft.com/office/drawing/2014/main" id="{0C8BA9C3-C543-A956-5DA3-B64D53CBEC4D}"/>
              </a:ext>
            </a:extLst>
          </p:cNvPr>
          <p:cNvPicPr>
            <a:picLocks noChangeAspect="1"/>
          </p:cNvPicPr>
          <p:nvPr/>
        </p:nvPicPr>
        <p:blipFill>
          <a:blip r:embed="rId4"/>
          <a:stretch>
            <a:fillRect/>
          </a:stretch>
        </p:blipFill>
        <p:spPr>
          <a:xfrm>
            <a:off x="323533" y="6162333"/>
            <a:ext cx="2016224" cy="403853"/>
          </a:xfrm>
          <a:prstGeom prst="rect">
            <a:avLst/>
          </a:prstGeom>
          <a:noFill/>
          <a:ln cap="flat">
            <a:noFill/>
          </a:ln>
        </p:spPr>
      </p:pic>
      <p:sp>
        <p:nvSpPr>
          <p:cNvPr id="6" name="Title 1">
            <a:extLst>
              <a:ext uri="{FF2B5EF4-FFF2-40B4-BE49-F238E27FC236}">
                <a16:creationId xmlns:a16="http://schemas.microsoft.com/office/drawing/2014/main" id="{D730919B-88D5-D577-8CFC-F0E7F4D5E714}"/>
              </a:ext>
            </a:extLst>
          </p:cNvPr>
          <p:cNvSpPr txBox="1">
            <a:spLocks noGrp="1"/>
          </p:cNvSpPr>
          <p:nvPr>
            <p:ph type="title"/>
          </p:nvPr>
        </p:nvSpPr>
        <p:spPr>
          <a:xfrm>
            <a:off x="375105" y="266959"/>
            <a:ext cx="10515600" cy="1325559"/>
          </a:xfrm>
        </p:spPr>
        <p:txBody>
          <a:bodyPr/>
          <a:lstStyle/>
          <a:p>
            <a:pPr lvl="0"/>
            <a:r>
              <a:rPr lang="en-GB" dirty="0">
                <a:solidFill>
                  <a:srgbClr val="FFFFFF"/>
                </a:solidFill>
                <a:latin typeface="Calibri"/>
                <a:cs typeface="Calibri Light"/>
              </a:rPr>
              <a:t>Your Course</a:t>
            </a:r>
          </a:p>
          <a:p>
            <a:pPr lvl="0"/>
            <a:endParaRPr lang="en-GB" dirty="0">
              <a:cs typeface="Calibri Light"/>
            </a:endParaRPr>
          </a:p>
        </p:txBody>
      </p:sp>
      <p:sp>
        <p:nvSpPr>
          <p:cNvPr id="7" name="Content Placeholder 3">
            <a:extLst>
              <a:ext uri="{FF2B5EF4-FFF2-40B4-BE49-F238E27FC236}">
                <a16:creationId xmlns:a16="http://schemas.microsoft.com/office/drawing/2014/main" id="{770F2E2C-D957-30E7-6D87-1A4DE5F46603}"/>
              </a:ext>
            </a:extLst>
          </p:cNvPr>
          <p:cNvSpPr txBox="1">
            <a:spLocks noGrp="1"/>
          </p:cNvSpPr>
          <p:nvPr>
            <p:ph idx="1"/>
          </p:nvPr>
        </p:nvSpPr>
        <p:spPr>
          <a:xfrm>
            <a:off x="561130" y="1416698"/>
            <a:ext cx="11198382" cy="4351336"/>
          </a:xfrm>
        </p:spPr>
        <p:txBody>
          <a:bodyPr>
            <a:normAutofit/>
          </a:bodyPr>
          <a:lstStyle/>
          <a:p>
            <a:pPr lvl="0">
              <a:buFont typeface="Arial"/>
            </a:pPr>
            <a:r>
              <a:rPr lang="en-GB" sz="3000" dirty="0">
                <a:cs typeface="Arial"/>
              </a:rPr>
              <a:t>About your Modules </a:t>
            </a:r>
          </a:p>
          <a:p>
            <a:pPr marL="457200" lvl="1" indent="0">
              <a:buNone/>
            </a:pPr>
            <a:endParaRPr lang="en-GB" sz="3000" dirty="0">
              <a:cs typeface="Arial"/>
            </a:endParaRPr>
          </a:p>
          <a:p>
            <a:pPr marL="457200" lvl="1" indent="0">
              <a:buNone/>
            </a:pPr>
            <a:endParaRPr lang="en-GB" sz="2600" dirty="0">
              <a:cs typeface="Arial"/>
            </a:endParaRPr>
          </a:p>
          <a:p>
            <a:pPr marL="0" lvl="0" indent="0">
              <a:buNone/>
            </a:pPr>
            <a:endParaRPr lang="en-GB" sz="1700" dirty="0">
              <a:cs typeface="Arial"/>
            </a:endParaRPr>
          </a:p>
          <a:p>
            <a:pPr lvl="0"/>
            <a:endParaRPr lang="en-GB" dirty="0">
              <a:cs typeface="Calibri"/>
            </a:endParaRPr>
          </a:p>
        </p:txBody>
      </p:sp>
      <p:graphicFrame>
        <p:nvGraphicFramePr>
          <p:cNvPr id="8" name="Table 8">
            <a:extLst>
              <a:ext uri="{FF2B5EF4-FFF2-40B4-BE49-F238E27FC236}">
                <a16:creationId xmlns:a16="http://schemas.microsoft.com/office/drawing/2014/main" id="{AC44D8DC-3DC9-852F-FD19-D7C4A7CAB27F}"/>
              </a:ext>
            </a:extLst>
          </p:cNvPr>
          <p:cNvGraphicFramePr>
            <a:graphicFrameLocks noGrp="1"/>
          </p:cNvGraphicFramePr>
          <p:nvPr>
            <p:extLst>
              <p:ext uri="{D42A27DB-BD31-4B8C-83A1-F6EECF244321}">
                <p14:modId xmlns:p14="http://schemas.microsoft.com/office/powerpoint/2010/main" val="3759671403"/>
              </p:ext>
            </p:extLst>
          </p:nvPr>
        </p:nvGraphicFramePr>
        <p:xfrm>
          <a:off x="561130" y="2072478"/>
          <a:ext cx="10791324" cy="3512969"/>
        </p:xfrm>
        <a:graphic>
          <a:graphicData uri="http://schemas.openxmlformats.org/drawingml/2006/table">
            <a:tbl>
              <a:tblPr firstRow="1" bandRow="1">
                <a:tableStyleId>{5C22544A-7EE6-4342-B048-85BDC9FD1C3A}</a:tableStyleId>
              </a:tblPr>
              <a:tblGrid>
                <a:gridCol w="3597108">
                  <a:extLst>
                    <a:ext uri="{9D8B030D-6E8A-4147-A177-3AD203B41FA5}">
                      <a16:colId xmlns:a16="http://schemas.microsoft.com/office/drawing/2014/main" val="990933616"/>
                    </a:ext>
                  </a:extLst>
                </a:gridCol>
                <a:gridCol w="3597108">
                  <a:extLst>
                    <a:ext uri="{9D8B030D-6E8A-4147-A177-3AD203B41FA5}">
                      <a16:colId xmlns:a16="http://schemas.microsoft.com/office/drawing/2014/main" val="1029839563"/>
                    </a:ext>
                  </a:extLst>
                </a:gridCol>
                <a:gridCol w="3597108">
                  <a:extLst>
                    <a:ext uri="{9D8B030D-6E8A-4147-A177-3AD203B41FA5}">
                      <a16:colId xmlns:a16="http://schemas.microsoft.com/office/drawing/2014/main" val="2770838152"/>
                    </a:ext>
                  </a:extLst>
                </a:gridCol>
              </a:tblGrid>
              <a:tr h="525929">
                <a:tc>
                  <a:txBody>
                    <a:bodyPr/>
                    <a:lstStyle/>
                    <a:p>
                      <a:pPr algn="ctr"/>
                      <a:r>
                        <a:rPr lang="en-GB" dirty="0"/>
                        <a:t>Level 4 </a:t>
                      </a:r>
                    </a:p>
                  </a:txBody>
                  <a:tcPr anchor="ctr"/>
                </a:tc>
                <a:tc>
                  <a:txBody>
                    <a:bodyPr/>
                    <a:lstStyle/>
                    <a:p>
                      <a:pPr algn="ctr"/>
                      <a:r>
                        <a:rPr lang="en-GB" dirty="0"/>
                        <a:t>Level 5 </a:t>
                      </a:r>
                    </a:p>
                  </a:txBody>
                  <a:tcPr anchor="ctr"/>
                </a:tc>
                <a:tc>
                  <a:txBody>
                    <a:bodyPr/>
                    <a:lstStyle/>
                    <a:p>
                      <a:pPr algn="ctr"/>
                      <a:r>
                        <a:rPr lang="en-GB" dirty="0"/>
                        <a:t>Level 6 </a:t>
                      </a:r>
                    </a:p>
                  </a:txBody>
                  <a:tcPr anchor="ctr"/>
                </a:tc>
                <a:extLst>
                  <a:ext uri="{0D108BD9-81ED-4DB2-BD59-A6C34878D82A}">
                    <a16:rowId xmlns:a16="http://schemas.microsoft.com/office/drawing/2014/main" val="2917805511"/>
                  </a:ext>
                </a:extLst>
              </a:tr>
              <a:tr h="525929">
                <a:tc>
                  <a:txBody>
                    <a:bodyPr/>
                    <a:lstStyle/>
                    <a:p>
                      <a:pPr marL="342900" indent="-342900">
                        <a:buFont typeface="+mj-lt"/>
                        <a:buAutoNum type="arabicPeriod"/>
                      </a:pPr>
                      <a:r>
                        <a:rPr lang="en-GB" sz="1400" b="1" dirty="0"/>
                        <a:t>COMMUNICATION AND DESIGN TECHNOLOGY </a:t>
                      </a:r>
                    </a:p>
                    <a:p>
                      <a:pPr marL="342900" indent="-342900">
                        <a:buFont typeface="+mj-lt"/>
                        <a:buAutoNum type="arabicPeriod"/>
                      </a:pPr>
                      <a:r>
                        <a:rPr lang="en-GB" sz="1400" b="1" dirty="0"/>
                        <a:t>HEALTH, SAFETY AND WELFARE</a:t>
                      </a:r>
                    </a:p>
                    <a:p>
                      <a:pPr marL="342900" indent="-342900">
                        <a:buFont typeface="+mj-lt"/>
                        <a:buAutoNum type="arabicPeriod"/>
                      </a:pPr>
                      <a:r>
                        <a:rPr lang="en-GB" sz="1400" b="1" dirty="0"/>
                        <a:t>CONSTRUCTION AND MATERIALS TECHNOLOGY </a:t>
                      </a:r>
                    </a:p>
                    <a:p>
                      <a:pPr marL="342900" indent="-342900">
                        <a:buFont typeface="+mj-lt"/>
                        <a:buAutoNum type="arabicPeriod"/>
                      </a:pPr>
                      <a:r>
                        <a:rPr lang="en-GB" sz="1400" b="1" dirty="0"/>
                        <a:t>LAND AND SITE SURVEYING </a:t>
                      </a:r>
                    </a:p>
                    <a:p>
                      <a:pPr marL="342900" indent="-342900">
                        <a:buFont typeface="+mj-lt"/>
                        <a:buAutoNum type="arabicPeriod"/>
                      </a:pPr>
                      <a:r>
                        <a:rPr lang="en-GB" sz="1400" dirty="0"/>
                        <a:t>LAW AND ECONOMICS</a:t>
                      </a:r>
                    </a:p>
                    <a:p>
                      <a:pPr marL="342900" indent="-342900">
                        <a:buFont typeface="+mj-lt"/>
                        <a:buAutoNum type="arabicPeriod"/>
                      </a:pPr>
                      <a:r>
                        <a:rPr lang="en-GB" sz="1400" dirty="0"/>
                        <a:t>URBAN PLANNING AND DESIGN </a:t>
                      </a:r>
                    </a:p>
                    <a:p>
                      <a:endParaRPr lang="en-GB" dirty="0"/>
                    </a:p>
                  </a:txBody>
                  <a:tcPr/>
                </a:tc>
                <a:tc>
                  <a:txBody>
                    <a:bodyPr/>
                    <a:lstStyle/>
                    <a:p>
                      <a:pPr marL="342900" indent="-342900">
                        <a:buFont typeface="+mj-lt"/>
                        <a:buAutoNum type="arabicPeriod"/>
                      </a:pPr>
                      <a:r>
                        <a:rPr lang="en-GB" sz="1400" dirty="0"/>
                        <a:t>SUSTAINABLE BUILDING DESIGN </a:t>
                      </a:r>
                    </a:p>
                    <a:p>
                      <a:pPr marL="342900" indent="-342900">
                        <a:buFont typeface="+mj-lt"/>
                        <a:buAutoNum type="arabicPeriod"/>
                      </a:pPr>
                      <a:r>
                        <a:rPr lang="en-GB" sz="1400" dirty="0"/>
                        <a:t>SITE MANAGEMENT PRACTICE</a:t>
                      </a:r>
                    </a:p>
                    <a:p>
                      <a:pPr marL="342900" indent="-342900">
                        <a:buFont typeface="+mj-lt"/>
                        <a:buAutoNum type="arabicPeriod"/>
                      </a:pPr>
                      <a:r>
                        <a:rPr lang="en-GB" sz="1400" dirty="0"/>
                        <a:t>WORK BASED PROJECT </a:t>
                      </a:r>
                    </a:p>
                    <a:p>
                      <a:pPr marL="342900" indent="-342900">
                        <a:buFont typeface="+mj-lt"/>
                        <a:buAutoNum type="arabicPeriod"/>
                      </a:pPr>
                      <a:r>
                        <a:rPr lang="en-GB" sz="1400" dirty="0"/>
                        <a:t>QUANTITY SURVEYING PRACTICE</a:t>
                      </a:r>
                    </a:p>
                    <a:p>
                      <a:pPr marL="342900" indent="-342900">
                        <a:buFont typeface="+mj-lt"/>
                        <a:buAutoNum type="arabicPeriod"/>
                      </a:pPr>
                      <a:r>
                        <a:rPr lang="en-GB" sz="1400" dirty="0"/>
                        <a:t>PRACTICE PRINCIPLES OF MANAGEMENT </a:t>
                      </a:r>
                    </a:p>
                    <a:p>
                      <a:pPr marL="342900" indent="-342900">
                        <a:buFont typeface="+mj-lt"/>
                        <a:buAutoNum type="arabicPeriod"/>
                      </a:pPr>
                      <a:r>
                        <a:rPr lang="en-GB" sz="1400" dirty="0"/>
                        <a:t>BUILDING CONSTRUCTION &amp; CONVERSION </a:t>
                      </a:r>
                    </a:p>
                    <a:p>
                      <a:endParaRPr lang="en-GB" dirty="0"/>
                    </a:p>
                  </a:txBody>
                  <a:tcPr/>
                </a:tc>
                <a:tc>
                  <a:txBody>
                    <a:bodyPr/>
                    <a:lstStyle/>
                    <a:p>
                      <a:pPr marL="342900" indent="-342900">
                        <a:buFont typeface="+mj-lt"/>
                        <a:buAutoNum type="arabicPeriod"/>
                      </a:pPr>
                      <a:r>
                        <a:rPr lang="en-GB" sz="1400" dirty="0"/>
                        <a:t>CONSTRUCTION MANAGEMENT DISSERTATION </a:t>
                      </a:r>
                    </a:p>
                    <a:p>
                      <a:pPr marL="342900" indent="-342900">
                        <a:buFont typeface="+mj-lt"/>
                        <a:buAutoNum type="arabicPeriod"/>
                      </a:pPr>
                      <a:r>
                        <a:rPr lang="en-GB" sz="1400" dirty="0"/>
                        <a:t>RESEARCH SKILLS</a:t>
                      </a:r>
                    </a:p>
                    <a:p>
                      <a:endParaRPr lang="en-GB" dirty="0"/>
                    </a:p>
                    <a:p>
                      <a:r>
                        <a:rPr lang="en-GB" dirty="0"/>
                        <a:t>* Plus three Pathway Specialisation Modules </a:t>
                      </a:r>
                    </a:p>
                    <a:p>
                      <a:endParaRPr lang="en-GB" dirty="0"/>
                    </a:p>
                  </a:txBody>
                  <a:tcPr/>
                </a:tc>
                <a:extLst>
                  <a:ext uri="{0D108BD9-81ED-4DB2-BD59-A6C34878D82A}">
                    <a16:rowId xmlns:a16="http://schemas.microsoft.com/office/drawing/2014/main" val="3793857277"/>
                  </a:ext>
                </a:extLst>
              </a:tr>
              <a:tr h="525929">
                <a:tc>
                  <a:txBody>
                    <a:bodyPr/>
                    <a:lstStyle/>
                    <a:p>
                      <a:r>
                        <a:rPr lang="en-GB" dirty="0">
                          <a:hlinkClick r:id="rId5"/>
                        </a:rPr>
                        <a:t>https://moodle.ccacolchester.com/course/view.php?id=7027</a:t>
                      </a:r>
                      <a:endParaRPr lang="en-GB" dirty="0"/>
                    </a:p>
                  </a:txBody>
                  <a:tcPr anchor="ctr"/>
                </a:tc>
                <a:tc gridSpan="2">
                  <a:txBody>
                    <a:bodyPr/>
                    <a:lstStyle/>
                    <a:p>
                      <a:r>
                        <a:rPr lang="en-GB" dirty="0"/>
                        <a:t>These modules count towards your final qualification grade – to get a ‘GOOD’ degree you will need to achieve a score in excess of over 60% for the entire two years. </a:t>
                      </a:r>
                    </a:p>
                  </a:txBody>
                  <a:tcPr/>
                </a:tc>
                <a:tc hMerge="1">
                  <a:txBody>
                    <a:bodyPr/>
                    <a:lstStyle/>
                    <a:p>
                      <a:endParaRPr lang="en-GB" dirty="0"/>
                    </a:p>
                  </a:txBody>
                  <a:tcPr/>
                </a:tc>
                <a:extLst>
                  <a:ext uri="{0D108BD9-81ED-4DB2-BD59-A6C34878D82A}">
                    <a16:rowId xmlns:a16="http://schemas.microsoft.com/office/drawing/2014/main" val="3361816789"/>
                  </a:ext>
                </a:extLst>
              </a:tr>
            </a:tbl>
          </a:graphicData>
        </a:graphic>
      </p:graphicFrame>
    </p:spTree>
    <p:extLst>
      <p:ext uri="{BB962C8B-B14F-4D97-AF65-F5344CB8AC3E}">
        <p14:creationId xmlns:p14="http://schemas.microsoft.com/office/powerpoint/2010/main" val="6327197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office%20theme</Template>
  <TotalTime>316</TotalTime>
  <Words>2621</Words>
  <Application>Microsoft Office PowerPoint</Application>
  <PresentationFormat>Widescreen</PresentationFormat>
  <Paragraphs>352</Paragraphs>
  <Slides>32</Slides>
  <Notes>26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32</vt:i4>
      </vt:variant>
    </vt:vector>
  </HeadingPairs>
  <TitlesOfParts>
    <vt:vector size="37" baseType="lpstr">
      <vt:lpstr>Arial</vt:lpstr>
      <vt:lpstr>Calibri</vt:lpstr>
      <vt:lpstr>Calibri Light</vt:lpstr>
      <vt:lpstr>office theme</vt:lpstr>
      <vt:lpstr>Office Theme</vt:lpstr>
      <vt:lpstr>Welcome to University Centre Colchester</vt:lpstr>
      <vt:lpstr>Induction Agenda </vt:lpstr>
      <vt:lpstr>Part 1: Introduction</vt:lpstr>
      <vt:lpstr>Health and Safety </vt:lpstr>
      <vt:lpstr>Part 2: Welcome Talk</vt:lpstr>
      <vt:lpstr>Welcome Talk </vt:lpstr>
      <vt:lpstr>Part 3: Course Structure</vt:lpstr>
      <vt:lpstr>Your Course </vt:lpstr>
      <vt:lpstr>Your Course </vt:lpstr>
      <vt:lpstr>Your Modules </vt:lpstr>
      <vt:lpstr>Your Team </vt:lpstr>
      <vt:lpstr>Accessing your Module Pages </vt:lpstr>
      <vt:lpstr>Academic and Pastoral Tutorials </vt:lpstr>
      <vt:lpstr>Calendar 2023 - 2024 </vt:lpstr>
      <vt:lpstr>Part 4: Life on Campus</vt:lpstr>
      <vt:lpstr>Getting Around </vt:lpstr>
      <vt:lpstr>Travelling to UCC and Parking </vt:lpstr>
      <vt:lpstr>Food, Drink and Breaks </vt:lpstr>
      <vt:lpstr>Food and Drink on Campus </vt:lpstr>
      <vt:lpstr>Facilities on Campus </vt:lpstr>
      <vt:lpstr>Part 5: Working Together</vt:lpstr>
      <vt:lpstr>Working Together </vt:lpstr>
      <vt:lpstr>Student Representatives </vt:lpstr>
      <vt:lpstr>Part 6: IT and Learning Technologies</vt:lpstr>
      <vt:lpstr>Part 8: Next Steps</vt:lpstr>
      <vt:lpstr>Phase 1: Almost Complete </vt:lpstr>
      <vt:lpstr>Phase 1: To Do </vt:lpstr>
      <vt:lpstr>Phase 2: Essential Activity Completion </vt:lpstr>
      <vt:lpstr>Phase 2: Optional Activities </vt:lpstr>
      <vt:lpstr>Phase 3: Essential Activity Completion </vt:lpstr>
      <vt:lpstr>Phase 3 &amp; Beyond: Academic Skills Development </vt:lpstr>
      <vt:lpstr>Thank you and enjoy your journey at University Centre Colchester.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Ailsa Clarke</dc:creator>
  <cp:lastModifiedBy>Brenda Rich</cp:lastModifiedBy>
  <cp:revision>1063</cp:revision>
  <dcterms:created xsi:type="dcterms:W3CDTF">2013-07-15T20:26:40Z</dcterms:created>
  <dcterms:modified xsi:type="dcterms:W3CDTF">2023-09-13T14:54:55Z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0x0101000DCC96D9DA842240B729DDD7872F097A</vt:lpwstr>
  </property>
  <property fmtid="{D5CDD505-2E9C-101B-9397-08002B2CF9AE}" pid="3" name="MediaServiceImageTags">
    <vt:lpwstr/>
  </property>
</Properties>
</file>